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8"/>
  </p:notesMasterIdLst>
  <p:sldIdLst>
    <p:sldId id="287" r:id="rId2"/>
    <p:sldId id="258" r:id="rId3"/>
    <p:sldId id="259" r:id="rId4"/>
    <p:sldId id="260" r:id="rId5"/>
    <p:sldId id="293" r:id="rId6"/>
    <p:sldId id="294" r:id="rId7"/>
    <p:sldId id="289" r:id="rId8"/>
    <p:sldId id="299" r:id="rId9"/>
    <p:sldId id="300" r:id="rId10"/>
    <p:sldId id="301" r:id="rId11"/>
    <p:sldId id="302" r:id="rId12"/>
    <p:sldId id="303" r:id="rId13"/>
    <p:sldId id="304" r:id="rId14"/>
    <p:sldId id="290" r:id="rId15"/>
    <p:sldId id="297" r:id="rId16"/>
    <p:sldId id="298" r:id="rId17"/>
  </p:sldIdLst>
  <p:sldSz cx="12192000" cy="6858000"/>
  <p:notesSz cx="6858000" cy="9144000"/>
  <p:embeddedFontLst>
    <p:embeddedFont>
      <p:font typeface="等线" panose="02010600030101010101" pitchFamily="2" charset="-122"/>
      <p:regular r:id="rId19"/>
      <p:bold r:id="rId20"/>
    </p:embeddedFont>
    <p:embeddedFont>
      <p:font typeface="2005_iannnnnHBO" panose="02000000000000000000" pitchFamily="2" charset="0"/>
      <p:regular r:id="rId21"/>
    </p:embeddedFont>
    <p:embeddedFont>
      <p:font typeface="Futura-Condensed-Normal" panose="020B0602020204020303" pitchFamily="34" charset="-79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  <a:srgbClr val="434D57"/>
    <a:srgbClr val="333A42"/>
    <a:srgbClr val="454F59"/>
    <a:srgbClr val="FFBD00"/>
    <a:srgbClr val="343B43"/>
    <a:srgbClr val="353C44"/>
    <a:srgbClr val="6E7982"/>
    <a:srgbClr val="191A1E"/>
    <a:srgbClr val="FFA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09"/>
  </p:normalViewPr>
  <p:slideViewPr>
    <p:cSldViewPr snapToGrid="0" showGuide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2CEB74-EEBB-40A6-B604-DBE83972AAAE}" type="datetimeFigureOut">
              <a:rPr lang="zh-CN" altLang="en-US" smtClean="0"/>
              <a:t>2019/11/28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8B1E5-3DDB-4E41-8F0E-31EAFFE24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637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C04A2-FDB6-4135-B359-235BE27FE0D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945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C04A2-FDB6-4135-B359-235BE27FE0D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9340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6A2F2B-F941-4392-AAB9-F9496E77C7A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742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C04A2-FDB6-4135-B359-235BE27FE0D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443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6A2F2B-F941-4392-AAB9-F9496E77C7A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189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8B1E5-3DDB-4E41-8F0E-31EAFFE2434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808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6A2F2B-F941-4392-AAB9-F9496E77C7A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0421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8B1E5-3DDB-4E41-8F0E-31EAFFE2434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17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682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自定义版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386B2-B61B-4B0D-93AD-F939BFCB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84131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728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1203325" y="1841500"/>
            <a:ext cx="3945467" cy="3929063"/>
          </a:xfrm>
          <a:custGeom>
            <a:avLst/>
            <a:gdLst>
              <a:gd name="connsiteX0" fmla="*/ 2129367 w 3945467"/>
              <a:gd name="connsiteY0" fmla="*/ 2112963 h 3929063"/>
              <a:gd name="connsiteX1" fmla="*/ 3945467 w 3945467"/>
              <a:gd name="connsiteY1" fmla="*/ 2112963 h 3929063"/>
              <a:gd name="connsiteX2" fmla="*/ 3945467 w 3945467"/>
              <a:gd name="connsiteY2" fmla="*/ 3929063 h 3929063"/>
              <a:gd name="connsiteX3" fmla="*/ 2129367 w 3945467"/>
              <a:gd name="connsiteY3" fmla="*/ 3929063 h 3929063"/>
              <a:gd name="connsiteX4" fmla="*/ 2129367 w 3945467"/>
              <a:gd name="connsiteY4" fmla="*/ 0 h 3929063"/>
              <a:gd name="connsiteX5" fmla="*/ 3945467 w 3945467"/>
              <a:gd name="connsiteY5" fmla="*/ 0 h 3929063"/>
              <a:gd name="connsiteX6" fmla="*/ 3945467 w 3945467"/>
              <a:gd name="connsiteY6" fmla="*/ 1816100 h 3929063"/>
              <a:gd name="connsiteX7" fmla="*/ 2129367 w 3945467"/>
              <a:gd name="connsiteY7" fmla="*/ 1816100 h 3929063"/>
              <a:gd name="connsiteX8" fmla="*/ 0 w 3945467"/>
              <a:gd name="connsiteY8" fmla="*/ 0 h 3929063"/>
              <a:gd name="connsiteX9" fmla="*/ 1816100 w 3945467"/>
              <a:gd name="connsiteY9" fmla="*/ 0 h 3929063"/>
              <a:gd name="connsiteX10" fmla="*/ 1816100 w 3945467"/>
              <a:gd name="connsiteY10" fmla="*/ 1816100 h 3929063"/>
              <a:gd name="connsiteX11" fmla="*/ 0 w 3945467"/>
              <a:gd name="connsiteY11" fmla="*/ 1816100 h 3929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45467" h="3929063">
                <a:moveTo>
                  <a:pt x="2129367" y="2112963"/>
                </a:moveTo>
                <a:lnTo>
                  <a:pt x="3945467" y="2112963"/>
                </a:lnTo>
                <a:lnTo>
                  <a:pt x="3945467" y="3929063"/>
                </a:lnTo>
                <a:lnTo>
                  <a:pt x="2129367" y="3929063"/>
                </a:lnTo>
                <a:close/>
                <a:moveTo>
                  <a:pt x="2129367" y="0"/>
                </a:moveTo>
                <a:lnTo>
                  <a:pt x="3945467" y="0"/>
                </a:lnTo>
                <a:lnTo>
                  <a:pt x="3945467" y="1816100"/>
                </a:lnTo>
                <a:lnTo>
                  <a:pt x="2129367" y="1816100"/>
                </a:lnTo>
                <a:close/>
                <a:moveTo>
                  <a:pt x="0" y="0"/>
                </a:moveTo>
                <a:lnTo>
                  <a:pt x="1816100" y="0"/>
                </a:lnTo>
                <a:lnTo>
                  <a:pt x="1816100" y="1816100"/>
                </a:lnTo>
                <a:lnTo>
                  <a:pt x="0" y="1816100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78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1993900" y="3954463"/>
            <a:ext cx="1816100" cy="1816100"/>
          </a:xfrm>
          <a:custGeom>
            <a:avLst/>
            <a:gdLst>
              <a:gd name="connsiteX0" fmla="*/ 0 w 1816100"/>
              <a:gd name="connsiteY0" fmla="*/ 0 h 1816100"/>
              <a:gd name="connsiteX1" fmla="*/ 1816100 w 1816100"/>
              <a:gd name="connsiteY1" fmla="*/ 0 h 1816100"/>
              <a:gd name="connsiteX2" fmla="*/ 1816100 w 1816100"/>
              <a:gd name="connsiteY2" fmla="*/ 1816100 h 1816100"/>
              <a:gd name="connsiteX3" fmla="*/ 0 w 1816100"/>
              <a:gd name="connsiteY3" fmla="*/ 181610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6100" h="1816100">
                <a:moveTo>
                  <a:pt x="0" y="0"/>
                </a:moveTo>
                <a:lnTo>
                  <a:pt x="1816100" y="0"/>
                </a:lnTo>
                <a:lnTo>
                  <a:pt x="1816100" y="1816100"/>
                </a:lnTo>
                <a:lnTo>
                  <a:pt x="0" y="1816100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4123267" y="1841500"/>
            <a:ext cx="1816100" cy="1816100"/>
          </a:xfrm>
          <a:custGeom>
            <a:avLst/>
            <a:gdLst>
              <a:gd name="connsiteX0" fmla="*/ 0 w 1816100"/>
              <a:gd name="connsiteY0" fmla="*/ 0 h 1816100"/>
              <a:gd name="connsiteX1" fmla="*/ 1816100 w 1816100"/>
              <a:gd name="connsiteY1" fmla="*/ 0 h 1816100"/>
              <a:gd name="connsiteX2" fmla="*/ 1816100 w 1816100"/>
              <a:gd name="connsiteY2" fmla="*/ 1816100 h 1816100"/>
              <a:gd name="connsiteX3" fmla="*/ 0 w 1816100"/>
              <a:gd name="connsiteY3" fmla="*/ 181610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6100" h="1816100">
                <a:moveTo>
                  <a:pt x="0" y="0"/>
                </a:moveTo>
                <a:lnTo>
                  <a:pt x="1816100" y="0"/>
                </a:lnTo>
                <a:lnTo>
                  <a:pt x="1816100" y="1816100"/>
                </a:lnTo>
                <a:lnTo>
                  <a:pt x="0" y="1816100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252634" y="3954463"/>
            <a:ext cx="1816100" cy="1816100"/>
          </a:xfrm>
          <a:custGeom>
            <a:avLst/>
            <a:gdLst>
              <a:gd name="connsiteX0" fmla="*/ 0 w 1816100"/>
              <a:gd name="connsiteY0" fmla="*/ 0 h 1816100"/>
              <a:gd name="connsiteX1" fmla="*/ 1816100 w 1816100"/>
              <a:gd name="connsiteY1" fmla="*/ 0 h 1816100"/>
              <a:gd name="connsiteX2" fmla="*/ 1816100 w 1816100"/>
              <a:gd name="connsiteY2" fmla="*/ 1816100 h 1816100"/>
              <a:gd name="connsiteX3" fmla="*/ 0 w 1816100"/>
              <a:gd name="connsiteY3" fmla="*/ 181610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6100" h="1816100">
                <a:moveTo>
                  <a:pt x="0" y="0"/>
                </a:moveTo>
                <a:lnTo>
                  <a:pt x="1816100" y="0"/>
                </a:lnTo>
                <a:lnTo>
                  <a:pt x="1816100" y="1816100"/>
                </a:lnTo>
                <a:lnTo>
                  <a:pt x="0" y="1816100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8382000" y="1841500"/>
            <a:ext cx="1816100" cy="1816100"/>
          </a:xfrm>
          <a:custGeom>
            <a:avLst/>
            <a:gdLst>
              <a:gd name="connsiteX0" fmla="*/ 0 w 1816100"/>
              <a:gd name="connsiteY0" fmla="*/ 0 h 1816100"/>
              <a:gd name="connsiteX1" fmla="*/ 1816100 w 1816100"/>
              <a:gd name="connsiteY1" fmla="*/ 0 h 1816100"/>
              <a:gd name="connsiteX2" fmla="*/ 1816100 w 1816100"/>
              <a:gd name="connsiteY2" fmla="*/ 1816100 h 1816100"/>
              <a:gd name="connsiteX3" fmla="*/ 0 w 1816100"/>
              <a:gd name="connsiteY3" fmla="*/ 181610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6100" h="1816100">
                <a:moveTo>
                  <a:pt x="0" y="0"/>
                </a:moveTo>
                <a:lnTo>
                  <a:pt x="1816100" y="0"/>
                </a:lnTo>
                <a:lnTo>
                  <a:pt x="1816100" y="1816100"/>
                </a:lnTo>
                <a:lnTo>
                  <a:pt x="0" y="1816100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626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333500" y="1820863"/>
            <a:ext cx="4267200" cy="1787108"/>
          </a:xfrm>
          <a:custGeom>
            <a:avLst/>
            <a:gdLst>
              <a:gd name="connsiteX0" fmla="*/ 0 w 4267200"/>
              <a:gd name="connsiteY0" fmla="*/ 0 h 1787108"/>
              <a:gd name="connsiteX1" fmla="*/ 4267200 w 4267200"/>
              <a:gd name="connsiteY1" fmla="*/ 0 h 1787108"/>
              <a:gd name="connsiteX2" fmla="*/ 4267200 w 4267200"/>
              <a:gd name="connsiteY2" fmla="*/ 1787108 h 1787108"/>
              <a:gd name="connsiteX3" fmla="*/ 0 w 4267200"/>
              <a:gd name="connsiteY3" fmla="*/ 1787108 h 178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0" h="1787108">
                <a:moveTo>
                  <a:pt x="0" y="0"/>
                </a:moveTo>
                <a:lnTo>
                  <a:pt x="4267200" y="0"/>
                </a:lnTo>
                <a:lnTo>
                  <a:pt x="4267200" y="1787108"/>
                </a:lnTo>
                <a:lnTo>
                  <a:pt x="0" y="1787108"/>
                </a:lnTo>
                <a:close/>
              </a:path>
            </a:pathLst>
          </a:custGeom>
          <a:ln w="28575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1333500" y="3970755"/>
            <a:ext cx="4267200" cy="1787108"/>
          </a:xfrm>
          <a:custGeom>
            <a:avLst/>
            <a:gdLst>
              <a:gd name="connsiteX0" fmla="*/ 0 w 4267200"/>
              <a:gd name="connsiteY0" fmla="*/ 0 h 1787108"/>
              <a:gd name="connsiteX1" fmla="*/ 4267200 w 4267200"/>
              <a:gd name="connsiteY1" fmla="*/ 0 h 1787108"/>
              <a:gd name="connsiteX2" fmla="*/ 4267200 w 4267200"/>
              <a:gd name="connsiteY2" fmla="*/ 1787108 h 1787108"/>
              <a:gd name="connsiteX3" fmla="*/ 0 w 4267200"/>
              <a:gd name="connsiteY3" fmla="*/ 1787108 h 178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0" h="1787108">
                <a:moveTo>
                  <a:pt x="0" y="0"/>
                </a:moveTo>
                <a:lnTo>
                  <a:pt x="4267200" y="0"/>
                </a:lnTo>
                <a:lnTo>
                  <a:pt x="4267200" y="1787108"/>
                </a:lnTo>
                <a:lnTo>
                  <a:pt x="0" y="1787108"/>
                </a:lnTo>
                <a:close/>
              </a:path>
            </a:pathLst>
          </a:custGeom>
          <a:ln w="28575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502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238477" y="1928207"/>
            <a:ext cx="3974646" cy="3722312"/>
          </a:xfrm>
          <a:custGeom>
            <a:avLst/>
            <a:gdLst>
              <a:gd name="connsiteX0" fmla="*/ 176698 w 3974646"/>
              <a:gd name="connsiteY0" fmla="*/ 0 h 3722312"/>
              <a:gd name="connsiteX1" fmla="*/ 3797948 w 3974646"/>
              <a:gd name="connsiteY1" fmla="*/ 0 h 3722312"/>
              <a:gd name="connsiteX2" fmla="*/ 3974646 w 3974646"/>
              <a:gd name="connsiteY2" fmla="*/ 176698 h 3722312"/>
              <a:gd name="connsiteX3" fmla="*/ 3974646 w 3974646"/>
              <a:gd name="connsiteY3" fmla="*/ 3545614 h 3722312"/>
              <a:gd name="connsiteX4" fmla="*/ 3797948 w 3974646"/>
              <a:gd name="connsiteY4" fmla="*/ 3722312 h 3722312"/>
              <a:gd name="connsiteX5" fmla="*/ 176698 w 3974646"/>
              <a:gd name="connsiteY5" fmla="*/ 3722312 h 3722312"/>
              <a:gd name="connsiteX6" fmla="*/ 0 w 3974646"/>
              <a:gd name="connsiteY6" fmla="*/ 3545614 h 3722312"/>
              <a:gd name="connsiteX7" fmla="*/ 0 w 3974646"/>
              <a:gd name="connsiteY7" fmla="*/ 176698 h 3722312"/>
              <a:gd name="connsiteX8" fmla="*/ 176698 w 3974646"/>
              <a:gd name="connsiteY8" fmla="*/ 0 h 372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4646" h="3722312">
                <a:moveTo>
                  <a:pt x="176698" y="0"/>
                </a:moveTo>
                <a:lnTo>
                  <a:pt x="3797948" y="0"/>
                </a:lnTo>
                <a:cubicBezTo>
                  <a:pt x="3895536" y="0"/>
                  <a:pt x="3974646" y="79110"/>
                  <a:pt x="3974646" y="176698"/>
                </a:cubicBezTo>
                <a:lnTo>
                  <a:pt x="3974646" y="3545614"/>
                </a:lnTo>
                <a:cubicBezTo>
                  <a:pt x="3974646" y="3643202"/>
                  <a:pt x="3895536" y="3722312"/>
                  <a:pt x="3797948" y="3722312"/>
                </a:cubicBezTo>
                <a:lnTo>
                  <a:pt x="176698" y="3722312"/>
                </a:lnTo>
                <a:cubicBezTo>
                  <a:pt x="79110" y="3722312"/>
                  <a:pt x="0" y="3643202"/>
                  <a:pt x="0" y="3545614"/>
                </a:cubicBezTo>
                <a:lnTo>
                  <a:pt x="0" y="176698"/>
                </a:lnTo>
                <a:cubicBezTo>
                  <a:pt x="0" y="79110"/>
                  <a:pt x="79110" y="0"/>
                  <a:pt x="176698" y="0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285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94"/>
            <a:ext cx="12193057" cy="68585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4"/>
          <a:srcRect l="28592" t="14633" r="28725" b="15022"/>
          <a:stretch/>
        </p:blipFill>
        <p:spPr>
          <a:xfrm>
            <a:off x="1" y="0"/>
            <a:ext cx="12192000" cy="6874617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-1055" y="0"/>
            <a:ext cx="12193055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752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94"/>
            <a:ext cx="12193057" cy="68585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4"/>
          <a:srcRect l="28592" t="14633" r="28725" b="15022"/>
          <a:stretch/>
        </p:blipFill>
        <p:spPr>
          <a:xfrm>
            <a:off x="1" y="0"/>
            <a:ext cx="12192000" cy="6874617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-1055" y="0"/>
            <a:ext cx="12193055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368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自定义版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108407" y="1814513"/>
            <a:ext cx="1657350" cy="1657350"/>
          </a:xfrm>
          <a:custGeom>
            <a:avLst/>
            <a:gdLst>
              <a:gd name="connsiteX0" fmla="*/ 828675 w 1657350"/>
              <a:gd name="connsiteY0" fmla="*/ 0 h 1657350"/>
              <a:gd name="connsiteX1" fmla="*/ 1657350 w 1657350"/>
              <a:gd name="connsiteY1" fmla="*/ 828675 h 1657350"/>
              <a:gd name="connsiteX2" fmla="*/ 828675 w 1657350"/>
              <a:gd name="connsiteY2" fmla="*/ 1657350 h 1657350"/>
              <a:gd name="connsiteX3" fmla="*/ 0 w 1657350"/>
              <a:gd name="connsiteY3" fmla="*/ 828675 h 1657350"/>
              <a:gd name="connsiteX4" fmla="*/ 828675 w 1657350"/>
              <a:gd name="connsiteY4" fmla="*/ 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7350" h="1657350"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1108407" y="4000500"/>
            <a:ext cx="1657350" cy="1657350"/>
          </a:xfrm>
          <a:custGeom>
            <a:avLst/>
            <a:gdLst>
              <a:gd name="connsiteX0" fmla="*/ 828675 w 1657350"/>
              <a:gd name="connsiteY0" fmla="*/ 0 h 1657350"/>
              <a:gd name="connsiteX1" fmla="*/ 1657350 w 1657350"/>
              <a:gd name="connsiteY1" fmla="*/ 828675 h 1657350"/>
              <a:gd name="connsiteX2" fmla="*/ 828675 w 1657350"/>
              <a:gd name="connsiteY2" fmla="*/ 1657350 h 1657350"/>
              <a:gd name="connsiteX3" fmla="*/ 0 w 1657350"/>
              <a:gd name="connsiteY3" fmla="*/ 828675 h 1657350"/>
              <a:gd name="connsiteX4" fmla="*/ 828675 w 1657350"/>
              <a:gd name="connsiteY4" fmla="*/ 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7350" h="1657350"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380495" y="1814513"/>
            <a:ext cx="1657350" cy="1657350"/>
          </a:xfrm>
          <a:custGeom>
            <a:avLst/>
            <a:gdLst>
              <a:gd name="connsiteX0" fmla="*/ 828675 w 1657350"/>
              <a:gd name="connsiteY0" fmla="*/ 0 h 1657350"/>
              <a:gd name="connsiteX1" fmla="*/ 1657350 w 1657350"/>
              <a:gd name="connsiteY1" fmla="*/ 828675 h 1657350"/>
              <a:gd name="connsiteX2" fmla="*/ 828675 w 1657350"/>
              <a:gd name="connsiteY2" fmla="*/ 1657350 h 1657350"/>
              <a:gd name="connsiteX3" fmla="*/ 0 w 1657350"/>
              <a:gd name="connsiteY3" fmla="*/ 828675 h 1657350"/>
              <a:gd name="connsiteX4" fmla="*/ 828675 w 1657350"/>
              <a:gd name="connsiteY4" fmla="*/ 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7350" h="1657350"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380495" y="4000500"/>
            <a:ext cx="1657350" cy="1657350"/>
          </a:xfrm>
          <a:custGeom>
            <a:avLst/>
            <a:gdLst>
              <a:gd name="connsiteX0" fmla="*/ 828675 w 1657350"/>
              <a:gd name="connsiteY0" fmla="*/ 0 h 1657350"/>
              <a:gd name="connsiteX1" fmla="*/ 1657350 w 1657350"/>
              <a:gd name="connsiteY1" fmla="*/ 828675 h 1657350"/>
              <a:gd name="connsiteX2" fmla="*/ 828675 w 1657350"/>
              <a:gd name="connsiteY2" fmla="*/ 1657350 h 1657350"/>
              <a:gd name="connsiteX3" fmla="*/ 0 w 1657350"/>
              <a:gd name="connsiteY3" fmla="*/ 828675 h 1657350"/>
              <a:gd name="connsiteX4" fmla="*/ 828675 w 1657350"/>
              <a:gd name="connsiteY4" fmla="*/ 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7350" h="1657350"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441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91A1E"/>
              </a:gs>
              <a:gs pos="100000">
                <a:srgbClr val="353C44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46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72" r:id="rId9"/>
    <p:sldLayoutId id="214748367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5751" y="1458881"/>
            <a:ext cx="11606353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1" u="none" strike="noStrike" kern="1200" cap="none" spc="0" normalizeH="0" baseline="0" noProof="0" dirty="0">
                <a:ln>
                  <a:noFill/>
                </a:ln>
                <a:solidFill>
                  <a:srgbClr val="FFBD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Futura-Condensed-Normal" pitchFamily="2" charset="0"/>
                <a:ea typeface="微软雅黑"/>
              </a:rPr>
              <a:t>Running</a:t>
            </a:r>
            <a:r>
              <a:rPr lang="th-TH" altLang="zh-CN" sz="13800" i="1" dirty="0">
                <a:solidFill>
                  <a:srgbClr val="FFBD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-Condensed-Normal" pitchFamily="2" charset="0"/>
                <a:ea typeface="微软雅黑"/>
              </a:rPr>
              <a:t> </a:t>
            </a:r>
            <a:r>
              <a:rPr kumimoji="0" lang="en-US" altLang="zh-CN" sz="13800" b="0" i="1" u="none" strike="noStrike" kern="1200" cap="none" spc="0" normalizeH="0" baseline="0" noProof="0" dirty="0">
                <a:ln>
                  <a:noFill/>
                </a:ln>
                <a:solidFill>
                  <a:srgbClr val="FFBD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Futura-Condensed-Normal" pitchFamily="2" charset="0"/>
                <a:ea typeface="微软雅黑"/>
              </a:rPr>
              <a:t>Dino</a:t>
            </a:r>
            <a:r>
              <a:rPr lang="en-US" altLang="zh-CN" sz="13800" i="1" dirty="0">
                <a:solidFill>
                  <a:srgbClr val="FFBD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-Condensed-Normal" pitchFamily="2" charset="0"/>
                <a:ea typeface="微软雅黑"/>
              </a:rPr>
              <a:t>!</a:t>
            </a:r>
            <a:endParaRPr kumimoji="0" lang="zh-CN" altLang="en-US" sz="13800" b="0" i="1" u="none" strike="noStrike" kern="1200" cap="none" spc="0" normalizeH="0" baseline="0" noProof="0" dirty="0">
              <a:ln>
                <a:noFill/>
              </a:ln>
              <a:solidFill>
                <a:srgbClr val="FFBD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Futura-Condensed-Normal" pitchFamily="2" charset="0"/>
              <a:ea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44688" y="3564252"/>
            <a:ext cx="564123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-Condensed-Normal" panose="020B0604020202020204"/>
                <a:cs typeface="Athiti Light" panose="00000400000000000000" pitchFamily="2" charset="-34"/>
              </a:rPr>
              <a:t>Object Oriented Programming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Futura-Condensed-Normal" panose="020B0604020202020204"/>
              <a:ea typeface="微软雅黑"/>
              <a:cs typeface="Athiti Light" panose="00000400000000000000" pitchFamily="2" charset="-34"/>
            </a:endParaRPr>
          </a:p>
        </p:txBody>
      </p:sp>
      <p:sp>
        <p:nvSpPr>
          <p:cNvPr id="11" name="PA_任意多边形 42"/>
          <p:cNvSpPr/>
          <p:nvPr>
            <p:custDataLst>
              <p:tags r:id="rId1"/>
            </p:custDataLst>
          </p:nvPr>
        </p:nvSpPr>
        <p:spPr>
          <a:xfrm>
            <a:off x="-68225" y="3369910"/>
            <a:ext cx="1745456" cy="1062391"/>
          </a:xfrm>
          <a:custGeom>
            <a:avLst/>
            <a:gdLst>
              <a:gd name="connsiteX0" fmla="*/ 985385 w 2066925"/>
              <a:gd name="connsiteY0" fmla="*/ 0 h 737345"/>
              <a:gd name="connsiteX1" fmla="*/ 2066925 w 2066925"/>
              <a:gd name="connsiteY1" fmla="*/ 277700 h 737345"/>
              <a:gd name="connsiteX2" fmla="*/ 2066925 w 2066925"/>
              <a:gd name="connsiteY2" fmla="*/ 281556 h 737345"/>
              <a:gd name="connsiteX3" fmla="*/ 1131435 w 2066925"/>
              <a:gd name="connsiteY3" fmla="*/ 737345 h 737345"/>
              <a:gd name="connsiteX4" fmla="*/ 1096252 w 2066925"/>
              <a:gd name="connsiteY4" fmla="*/ 737345 h 737345"/>
              <a:gd name="connsiteX5" fmla="*/ 0 w 2066925"/>
              <a:gd name="connsiteY5" fmla="*/ 404330 h 737345"/>
              <a:gd name="connsiteX6" fmla="*/ 0 w 2066925"/>
              <a:gd name="connsiteY6" fmla="*/ 397672 h 737345"/>
              <a:gd name="connsiteX0" fmla="*/ 1056823 w 2066925"/>
              <a:gd name="connsiteY0" fmla="*/ 0 h 708770"/>
              <a:gd name="connsiteX1" fmla="*/ 2066925 w 2066925"/>
              <a:gd name="connsiteY1" fmla="*/ 249125 h 708770"/>
              <a:gd name="connsiteX2" fmla="*/ 2066925 w 2066925"/>
              <a:gd name="connsiteY2" fmla="*/ 252981 h 708770"/>
              <a:gd name="connsiteX3" fmla="*/ 1131435 w 2066925"/>
              <a:gd name="connsiteY3" fmla="*/ 708770 h 708770"/>
              <a:gd name="connsiteX4" fmla="*/ 1096252 w 2066925"/>
              <a:gd name="connsiteY4" fmla="*/ 708770 h 708770"/>
              <a:gd name="connsiteX5" fmla="*/ 0 w 2066925"/>
              <a:gd name="connsiteY5" fmla="*/ 375755 h 708770"/>
              <a:gd name="connsiteX6" fmla="*/ 0 w 2066925"/>
              <a:gd name="connsiteY6" fmla="*/ 369097 h 708770"/>
              <a:gd name="connsiteX7" fmla="*/ 1056823 w 2066925"/>
              <a:gd name="connsiteY7" fmla="*/ 0 h 708770"/>
              <a:gd name="connsiteX0" fmla="*/ 1056823 w 2169319"/>
              <a:gd name="connsiteY0" fmla="*/ 0 h 708770"/>
              <a:gd name="connsiteX1" fmla="*/ 2066925 w 2169319"/>
              <a:gd name="connsiteY1" fmla="*/ 249125 h 708770"/>
              <a:gd name="connsiteX2" fmla="*/ 2169319 w 2169319"/>
              <a:gd name="connsiteY2" fmla="*/ 336324 h 708770"/>
              <a:gd name="connsiteX3" fmla="*/ 1131435 w 2169319"/>
              <a:gd name="connsiteY3" fmla="*/ 708770 h 708770"/>
              <a:gd name="connsiteX4" fmla="*/ 1096252 w 2169319"/>
              <a:gd name="connsiteY4" fmla="*/ 708770 h 708770"/>
              <a:gd name="connsiteX5" fmla="*/ 0 w 2169319"/>
              <a:gd name="connsiteY5" fmla="*/ 375755 h 708770"/>
              <a:gd name="connsiteX6" fmla="*/ 0 w 2169319"/>
              <a:gd name="connsiteY6" fmla="*/ 369097 h 708770"/>
              <a:gd name="connsiteX7" fmla="*/ 1056823 w 2169319"/>
              <a:gd name="connsiteY7" fmla="*/ 0 h 708770"/>
              <a:gd name="connsiteX0" fmla="*/ 1056823 w 2169319"/>
              <a:gd name="connsiteY0" fmla="*/ 0 h 708770"/>
              <a:gd name="connsiteX1" fmla="*/ 1666875 w 2169319"/>
              <a:gd name="connsiteY1" fmla="*/ 141969 h 708770"/>
              <a:gd name="connsiteX2" fmla="*/ 2169319 w 2169319"/>
              <a:gd name="connsiteY2" fmla="*/ 336324 h 708770"/>
              <a:gd name="connsiteX3" fmla="*/ 1131435 w 2169319"/>
              <a:gd name="connsiteY3" fmla="*/ 708770 h 708770"/>
              <a:gd name="connsiteX4" fmla="*/ 1096252 w 2169319"/>
              <a:gd name="connsiteY4" fmla="*/ 708770 h 708770"/>
              <a:gd name="connsiteX5" fmla="*/ 0 w 2169319"/>
              <a:gd name="connsiteY5" fmla="*/ 375755 h 708770"/>
              <a:gd name="connsiteX6" fmla="*/ 0 w 2169319"/>
              <a:gd name="connsiteY6" fmla="*/ 369097 h 708770"/>
              <a:gd name="connsiteX7" fmla="*/ 1056823 w 2169319"/>
              <a:gd name="connsiteY7" fmla="*/ 0 h 708770"/>
              <a:gd name="connsiteX0" fmla="*/ 1056823 w 1666875"/>
              <a:gd name="connsiteY0" fmla="*/ 0 h 708770"/>
              <a:gd name="connsiteX1" fmla="*/ 1666875 w 1666875"/>
              <a:gd name="connsiteY1" fmla="*/ 141969 h 708770"/>
              <a:gd name="connsiteX2" fmla="*/ 1564482 w 1666875"/>
              <a:gd name="connsiteY2" fmla="*/ 405380 h 708770"/>
              <a:gd name="connsiteX3" fmla="*/ 1131435 w 1666875"/>
              <a:gd name="connsiteY3" fmla="*/ 708770 h 708770"/>
              <a:gd name="connsiteX4" fmla="*/ 1096252 w 1666875"/>
              <a:gd name="connsiteY4" fmla="*/ 708770 h 708770"/>
              <a:gd name="connsiteX5" fmla="*/ 0 w 1666875"/>
              <a:gd name="connsiteY5" fmla="*/ 375755 h 708770"/>
              <a:gd name="connsiteX6" fmla="*/ 0 w 1666875"/>
              <a:gd name="connsiteY6" fmla="*/ 369097 h 708770"/>
              <a:gd name="connsiteX7" fmla="*/ 1056823 w 1666875"/>
              <a:gd name="connsiteY7" fmla="*/ 0 h 708770"/>
              <a:gd name="connsiteX0" fmla="*/ 1056823 w 1666875"/>
              <a:gd name="connsiteY0" fmla="*/ 0 h 708770"/>
              <a:gd name="connsiteX1" fmla="*/ 1666875 w 1666875"/>
              <a:gd name="connsiteY1" fmla="*/ 141969 h 708770"/>
              <a:gd name="connsiteX2" fmla="*/ 1564482 w 1666875"/>
              <a:gd name="connsiteY2" fmla="*/ 405380 h 708770"/>
              <a:gd name="connsiteX3" fmla="*/ 1131435 w 1666875"/>
              <a:gd name="connsiteY3" fmla="*/ 708770 h 708770"/>
              <a:gd name="connsiteX4" fmla="*/ 553327 w 1666875"/>
              <a:gd name="connsiteY4" fmla="*/ 665908 h 708770"/>
              <a:gd name="connsiteX5" fmla="*/ 0 w 1666875"/>
              <a:gd name="connsiteY5" fmla="*/ 375755 h 708770"/>
              <a:gd name="connsiteX6" fmla="*/ 0 w 1666875"/>
              <a:gd name="connsiteY6" fmla="*/ 369097 h 708770"/>
              <a:gd name="connsiteX7" fmla="*/ 1056823 w 1666875"/>
              <a:gd name="connsiteY7" fmla="*/ 0 h 708770"/>
              <a:gd name="connsiteX0" fmla="*/ 1056823 w 1666875"/>
              <a:gd name="connsiteY0" fmla="*/ 0 h 665908"/>
              <a:gd name="connsiteX1" fmla="*/ 1666875 w 1666875"/>
              <a:gd name="connsiteY1" fmla="*/ 141969 h 665908"/>
              <a:gd name="connsiteX2" fmla="*/ 1564482 w 1666875"/>
              <a:gd name="connsiteY2" fmla="*/ 405380 h 665908"/>
              <a:gd name="connsiteX3" fmla="*/ 733766 w 1666875"/>
              <a:gd name="connsiteY3" fmla="*/ 525413 h 665908"/>
              <a:gd name="connsiteX4" fmla="*/ 553327 w 1666875"/>
              <a:gd name="connsiteY4" fmla="*/ 665908 h 665908"/>
              <a:gd name="connsiteX5" fmla="*/ 0 w 1666875"/>
              <a:gd name="connsiteY5" fmla="*/ 375755 h 665908"/>
              <a:gd name="connsiteX6" fmla="*/ 0 w 1666875"/>
              <a:gd name="connsiteY6" fmla="*/ 369097 h 665908"/>
              <a:gd name="connsiteX7" fmla="*/ 1056823 w 1666875"/>
              <a:gd name="connsiteY7" fmla="*/ 0 h 665908"/>
              <a:gd name="connsiteX0" fmla="*/ 1056823 w 1666875"/>
              <a:gd name="connsiteY0" fmla="*/ 0 h 665908"/>
              <a:gd name="connsiteX1" fmla="*/ 1666875 w 1666875"/>
              <a:gd name="connsiteY1" fmla="*/ 141969 h 665908"/>
              <a:gd name="connsiteX2" fmla="*/ 1564482 w 1666875"/>
              <a:gd name="connsiteY2" fmla="*/ 405380 h 665908"/>
              <a:gd name="connsiteX3" fmla="*/ 733766 w 1666875"/>
              <a:gd name="connsiteY3" fmla="*/ 525413 h 665908"/>
              <a:gd name="connsiteX4" fmla="*/ 553327 w 1666875"/>
              <a:gd name="connsiteY4" fmla="*/ 665908 h 665908"/>
              <a:gd name="connsiteX5" fmla="*/ 0 w 1666875"/>
              <a:gd name="connsiteY5" fmla="*/ 375755 h 665908"/>
              <a:gd name="connsiteX6" fmla="*/ 1056823 w 1666875"/>
              <a:gd name="connsiteY6" fmla="*/ 0 h 665908"/>
              <a:gd name="connsiteX0" fmla="*/ 792504 w 1402556"/>
              <a:gd name="connsiteY0" fmla="*/ 0 h 665908"/>
              <a:gd name="connsiteX1" fmla="*/ 1402556 w 1402556"/>
              <a:gd name="connsiteY1" fmla="*/ 141969 h 665908"/>
              <a:gd name="connsiteX2" fmla="*/ 1300163 w 1402556"/>
              <a:gd name="connsiteY2" fmla="*/ 405380 h 665908"/>
              <a:gd name="connsiteX3" fmla="*/ 469447 w 1402556"/>
              <a:gd name="connsiteY3" fmla="*/ 525413 h 665908"/>
              <a:gd name="connsiteX4" fmla="*/ 289008 w 1402556"/>
              <a:gd name="connsiteY4" fmla="*/ 665908 h 665908"/>
              <a:gd name="connsiteX5" fmla="*/ 0 w 1402556"/>
              <a:gd name="connsiteY5" fmla="*/ 97149 h 665908"/>
              <a:gd name="connsiteX6" fmla="*/ 792504 w 1402556"/>
              <a:gd name="connsiteY6" fmla="*/ 0 h 665908"/>
              <a:gd name="connsiteX0" fmla="*/ 977365 w 1587417"/>
              <a:gd name="connsiteY0" fmla="*/ 0 h 525413"/>
              <a:gd name="connsiteX1" fmla="*/ 1587417 w 1587417"/>
              <a:gd name="connsiteY1" fmla="*/ 141969 h 525413"/>
              <a:gd name="connsiteX2" fmla="*/ 1485024 w 1587417"/>
              <a:gd name="connsiteY2" fmla="*/ 405380 h 525413"/>
              <a:gd name="connsiteX3" fmla="*/ 654308 w 1587417"/>
              <a:gd name="connsiteY3" fmla="*/ 525413 h 525413"/>
              <a:gd name="connsiteX4" fmla="*/ 0 w 1587417"/>
              <a:gd name="connsiteY4" fmla="*/ 358726 h 525413"/>
              <a:gd name="connsiteX5" fmla="*/ 184861 w 1587417"/>
              <a:gd name="connsiteY5" fmla="*/ 97149 h 525413"/>
              <a:gd name="connsiteX6" fmla="*/ 977365 w 1587417"/>
              <a:gd name="connsiteY6" fmla="*/ 0 h 525413"/>
              <a:gd name="connsiteX0" fmla="*/ 977365 w 1752517"/>
              <a:gd name="connsiteY0" fmla="*/ 0 h 525413"/>
              <a:gd name="connsiteX1" fmla="*/ 1752517 w 1752517"/>
              <a:gd name="connsiteY1" fmla="*/ 135455 h 525413"/>
              <a:gd name="connsiteX2" fmla="*/ 1485024 w 1752517"/>
              <a:gd name="connsiteY2" fmla="*/ 405380 h 525413"/>
              <a:gd name="connsiteX3" fmla="*/ 654308 w 1752517"/>
              <a:gd name="connsiteY3" fmla="*/ 525413 h 525413"/>
              <a:gd name="connsiteX4" fmla="*/ 0 w 1752517"/>
              <a:gd name="connsiteY4" fmla="*/ 358726 h 525413"/>
              <a:gd name="connsiteX5" fmla="*/ 184861 w 1752517"/>
              <a:gd name="connsiteY5" fmla="*/ 97149 h 525413"/>
              <a:gd name="connsiteX6" fmla="*/ 977365 w 1752517"/>
              <a:gd name="connsiteY6" fmla="*/ 0 h 525413"/>
              <a:gd name="connsiteX0" fmla="*/ 977365 w 1752517"/>
              <a:gd name="connsiteY0" fmla="*/ 0 h 525413"/>
              <a:gd name="connsiteX1" fmla="*/ 1752517 w 1752517"/>
              <a:gd name="connsiteY1" fmla="*/ 135455 h 525413"/>
              <a:gd name="connsiteX2" fmla="*/ 1396124 w 1752517"/>
              <a:gd name="connsiteY2" fmla="*/ 398865 h 525413"/>
              <a:gd name="connsiteX3" fmla="*/ 654308 w 1752517"/>
              <a:gd name="connsiteY3" fmla="*/ 525413 h 525413"/>
              <a:gd name="connsiteX4" fmla="*/ 0 w 1752517"/>
              <a:gd name="connsiteY4" fmla="*/ 358726 h 525413"/>
              <a:gd name="connsiteX5" fmla="*/ 184861 w 1752517"/>
              <a:gd name="connsiteY5" fmla="*/ 97149 h 525413"/>
              <a:gd name="connsiteX6" fmla="*/ 977365 w 1752517"/>
              <a:gd name="connsiteY6" fmla="*/ 0 h 525413"/>
              <a:gd name="connsiteX0" fmla="*/ 977365 w 1752517"/>
              <a:gd name="connsiteY0" fmla="*/ 0 h 544957"/>
              <a:gd name="connsiteX1" fmla="*/ 1752517 w 1752517"/>
              <a:gd name="connsiteY1" fmla="*/ 135455 h 544957"/>
              <a:gd name="connsiteX2" fmla="*/ 1396124 w 1752517"/>
              <a:gd name="connsiteY2" fmla="*/ 398865 h 544957"/>
              <a:gd name="connsiteX3" fmla="*/ 57408 w 1752517"/>
              <a:gd name="connsiteY3" fmla="*/ 544957 h 544957"/>
              <a:gd name="connsiteX4" fmla="*/ 0 w 1752517"/>
              <a:gd name="connsiteY4" fmla="*/ 358726 h 544957"/>
              <a:gd name="connsiteX5" fmla="*/ 184861 w 1752517"/>
              <a:gd name="connsiteY5" fmla="*/ 97149 h 544957"/>
              <a:gd name="connsiteX6" fmla="*/ 977365 w 1752517"/>
              <a:gd name="connsiteY6" fmla="*/ 0 h 544957"/>
              <a:gd name="connsiteX0" fmla="*/ 1180565 w 1955717"/>
              <a:gd name="connsiteY0" fmla="*/ 0 h 544957"/>
              <a:gd name="connsiteX1" fmla="*/ 1955717 w 1955717"/>
              <a:gd name="connsiteY1" fmla="*/ 135455 h 544957"/>
              <a:gd name="connsiteX2" fmla="*/ 1599324 w 1955717"/>
              <a:gd name="connsiteY2" fmla="*/ 398865 h 544957"/>
              <a:gd name="connsiteX3" fmla="*/ 260608 w 1955717"/>
              <a:gd name="connsiteY3" fmla="*/ 544957 h 544957"/>
              <a:gd name="connsiteX4" fmla="*/ 0 w 1955717"/>
              <a:gd name="connsiteY4" fmla="*/ 221922 h 544957"/>
              <a:gd name="connsiteX5" fmla="*/ 388061 w 1955717"/>
              <a:gd name="connsiteY5" fmla="*/ 97149 h 544957"/>
              <a:gd name="connsiteX6" fmla="*/ 1180565 w 1955717"/>
              <a:gd name="connsiteY6" fmla="*/ 0 h 544957"/>
              <a:gd name="connsiteX0" fmla="*/ 919957 w 1695109"/>
              <a:gd name="connsiteY0" fmla="*/ 0 h 544957"/>
              <a:gd name="connsiteX1" fmla="*/ 1695109 w 1695109"/>
              <a:gd name="connsiteY1" fmla="*/ 135455 h 544957"/>
              <a:gd name="connsiteX2" fmla="*/ 1338716 w 1695109"/>
              <a:gd name="connsiteY2" fmla="*/ 398865 h 544957"/>
              <a:gd name="connsiteX3" fmla="*/ 0 w 1695109"/>
              <a:gd name="connsiteY3" fmla="*/ 544957 h 544957"/>
              <a:gd name="connsiteX4" fmla="*/ 127453 w 1695109"/>
              <a:gd name="connsiteY4" fmla="*/ 97149 h 544957"/>
              <a:gd name="connsiteX5" fmla="*/ 919957 w 1695109"/>
              <a:gd name="connsiteY5" fmla="*/ 0 h 544957"/>
              <a:gd name="connsiteX0" fmla="*/ 970304 w 1745456"/>
              <a:gd name="connsiteY0" fmla="*/ 0 h 544957"/>
              <a:gd name="connsiteX1" fmla="*/ 1745456 w 1745456"/>
              <a:gd name="connsiteY1" fmla="*/ 135455 h 544957"/>
              <a:gd name="connsiteX2" fmla="*/ 1389063 w 1745456"/>
              <a:gd name="connsiteY2" fmla="*/ 398865 h 544957"/>
              <a:gd name="connsiteX3" fmla="*/ 50347 w 1745456"/>
              <a:gd name="connsiteY3" fmla="*/ 544957 h 544957"/>
              <a:gd name="connsiteX4" fmla="*/ 0 w 1745456"/>
              <a:gd name="connsiteY4" fmla="*/ 71091 h 544957"/>
              <a:gd name="connsiteX5" fmla="*/ 970304 w 1745456"/>
              <a:gd name="connsiteY5" fmla="*/ 0 h 54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456" h="544957">
                <a:moveTo>
                  <a:pt x="970304" y="0"/>
                </a:moveTo>
                <a:lnTo>
                  <a:pt x="1745456" y="135455"/>
                </a:lnTo>
                <a:lnTo>
                  <a:pt x="1389063" y="398865"/>
                </a:lnTo>
                <a:lnTo>
                  <a:pt x="50347" y="544957"/>
                </a:lnTo>
                <a:lnTo>
                  <a:pt x="0" y="71091"/>
                </a:lnTo>
                <a:lnTo>
                  <a:pt x="970304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20" name="PA_任意多边形 59"/>
          <p:cNvSpPr/>
          <p:nvPr>
            <p:custDataLst>
              <p:tags r:id="rId2"/>
            </p:custDataLst>
          </p:nvPr>
        </p:nvSpPr>
        <p:spPr>
          <a:xfrm>
            <a:off x="7816851" y="4927700"/>
            <a:ext cx="2924175" cy="1722437"/>
          </a:xfrm>
          <a:custGeom>
            <a:avLst/>
            <a:gdLst>
              <a:gd name="connsiteX0" fmla="*/ 1342240 w 2457450"/>
              <a:gd name="connsiteY0" fmla="*/ 0 h 1798637"/>
              <a:gd name="connsiteX1" fmla="*/ 1372090 w 2457450"/>
              <a:gd name="connsiteY1" fmla="*/ 0 h 1798637"/>
              <a:gd name="connsiteX2" fmla="*/ 2457450 w 2457450"/>
              <a:gd name="connsiteY2" fmla="*/ 446282 h 1798637"/>
              <a:gd name="connsiteX3" fmla="*/ 2457450 w 2457450"/>
              <a:gd name="connsiteY3" fmla="*/ 1798637 h 1798637"/>
              <a:gd name="connsiteX4" fmla="*/ 1032538 w 2457450"/>
              <a:gd name="connsiteY4" fmla="*/ 1798637 h 1798637"/>
              <a:gd name="connsiteX5" fmla="*/ 0 w 2457450"/>
              <a:gd name="connsiteY5" fmla="*/ 1237075 h 1798637"/>
              <a:gd name="connsiteX6" fmla="*/ 0 w 2457450"/>
              <a:gd name="connsiteY6" fmla="*/ 1219287 h 1798637"/>
              <a:gd name="connsiteX0" fmla="*/ 1342240 w 2676525"/>
              <a:gd name="connsiteY0" fmla="*/ 0 h 1798637"/>
              <a:gd name="connsiteX1" fmla="*/ 1372090 w 2676525"/>
              <a:gd name="connsiteY1" fmla="*/ 0 h 1798637"/>
              <a:gd name="connsiteX2" fmla="*/ 2676525 w 2676525"/>
              <a:gd name="connsiteY2" fmla="*/ 446282 h 1798637"/>
              <a:gd name="connsiteX3" fmla="*/ 2457450 w 2676525"/>
              <a:gd name="connsiteY3" fmla="*/ 1798637 h 1798637"/>
              <a:gd name="connsiteX4" fmla="*/ 1032538 w 2676525"/>
              <a:gd name="connsiteY4" fmla="*/ 1798637 h 1798637"/>
              <a:gd name="connsiteX5" fmla="*/ 0 w 2676525"/>
              <a:gd name="connsiteY5" fmla="*/ 1237075 h 1798637"/>
              <a:gd name="connsiteX6" fmla="*/ 0 w 2676525"/>
              <a:gd name="connsiteY6" fmla="*/ 1219287 h 1798637"/>
              <a:gd name="connsiteX7" fmla="*/ 1342240 w 2676525"/>
              <a:gd name="connsiteY7" fmla="*/ 0 h 1798637"/>
              <a:gd name="connsiteX0" fmla="*/ 1342240 w 2676525"/>
              <a:gd name="connsiteY0" fmla="*/ 0 h 1798637"/>
              <a:gd name="connsiteX1" fmla="*/ 1372090 w 2676525"/>
              <a:gd name="connsiteY1" fmla="*/ 0 h 1798637"/>
              <a:gd name="connsiteX2" fmla="*/ 2676525 w 2676525"/>
              <a:gd name="connsiteY2" fmla="*/ 446282 h 1798637"/>
              <a:gd name="connsiteX3" fmla="*/ 2457450 w 2676525"/>
              <a:gd name="connsiteY3" fmla="*/ 1798637 h 1798637"/>
              <a:gd name="connsiteX4" fmla="*/ 1032538 w 2676525"/>
              <a:gd name="connsiteY4" fmla="*/ 1798637 h 1798637"/>
              <a:gd name="connsiteX5" fmla="*/ 0 w 2676525"/>
              <a:gd name="connsiteY5" fmla="*/ 1237075 h 1798637"/>
              <a:gd name="connsiteX6" fmla="*/ 66675 w 2676525"/>
              <a:gd name="connsiteY6" fmla="*/ 314412 h 1798637"/>
              <a:gd name="connsiteX7" fmla="*/ 1342240 w 2676525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965863 w 2609850"/>
              <a:gd name="connsiteY4" fmla="*/ 1798637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1194463 w 2609850"/>
              <a:gd name="connsiteY4" fmla="*/ 1389062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1613563 w 2609850"/>
              <a:gd name="connsiteY4" fmla="*/ 1722437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924175"/>
              <a:gd name="connsiteY0" fmla="*/ 0 h 1722437"/>
              <a:gd name="connsiteX1" fmla="*/ 1305415 w 2924175"/>
              <a:gd name="connsiteY1" fmla="*/ 0 h 1722437"/>
              <a:gd name="connsiteX2" fmla="*/ 2609850 w 2924175"/>
              <a:gd name="connsiteY2" fmla="*/ 446282 h 1722437"/>
              <a:gd name="connsiteX3" fmla="*/ 2924175 w 2924175"/>
              <a:gd name="connsiteY3" fmla="*/ 1312862 h 1722437"/>
              <a:gd name="connsiteX4" fmla="*/ 1613563 w 2924175"/>
              <a:gd name="connsiteY4" fmla="*/ 1722437 h 1722437"/>
              <a:gd name="connsiteX5" fmla="*/ 95250 w 2924175"/>
              <a:gd name="connsiteY5" fmla="*/ 1218025 h 1722437"/>
              <a:gd name="connsiteX6" fmla="*/ 0 w 2924175"/>
              <a:gd name="connsiteY6" fmla="*/ 314412 h 1722437"/>
              <a:gd name="connsiteX7" fmla="*/ 1275565 w 2924175"/>
              <a:gd name="connsiteY7" fmla="*/ 0 h 172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4175" h="1722437">
                <a:moveTo>
                  <a:pt x="1275565" y="0"/>
                </a:moveTo>
                <a:lnTo>
                  <a:pt x="1305415" y="0"/>
                </a:lnTo>
                <a:lnTo>
                  <a:pt x="2609850" y="446282"/>
                </a:lnTo>
                <a:lnTo>
                  <a:pt x="2924175" y="1312862"/>
                </a:lnTo>
                <a:lnTo>
                  <a:pt x="1613563" y="1722437"/>
                </a:lnTo>
                <a:lnTo>
                  <a:pt x="95250" y="1218025"/>
                </a:lnTo>
                <a:lnTo>
                  <a:pt x="0" y="314412"/>
                </a:lnTo>
                <a:lnTo>
                  <a:pt x="1275565" y="0"/>
                </a:lnTo>
                <a:close/>
              </a:path>
            </a:pathLst>
          </a:custGeom>
          <a:gradFill>
            <a:gsLst>
              <a:gs pos="0">
                <a:srgbClr val="FFA500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23" name="任意多边形 22"/>
          <p:cNvSpPr/>
          <p:nvPr>
            <p:custDataLst>
              <p:tags r:id="rId3"/>
            </p:custDataLst>
          </p:nvPr>
        </p:nvSpPr>
        <p:spPr>
          <a:xfrm>
            <a:off x="625751" y="6032500"/>
            <a:ext cx="2993747" cy="825500"/>
          </a:xfrm>
          <a:custGeom>
            <a:avLst/>
            <a:gdLst>
              <a:gd name="connsiteX0" fmla="*/ 1839742 w 2993747"/>
              <a:gd name="connsiteY0" fmla="*/ 0 h 825500"/>
              <a:gd name="connsiteX1" fmla="*/ 2993747 w 2993747"/>
              <a:gd name="connsiteY1" fmla="*/ 522563 h 825500"/>
              <a:gd name="connsiteX2" fmla="*/ 2872903 w 2993747"/>
              <a:gd name="connsiteY2" fmla="*/ 825500 h 825500"/>
              <a:gd name="connsiteX3" fmla="*/ 0 w 2993747"/>
              <a:gd name="connsiteY3" fmla="*/ 825500 h 825500"/>
              <a:gd name="connsiteX4" fmla="*/ 258111 w 2993747"/>
              <a:gd name="connsiteY4" fmla="*/ 374948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3747" h="825500">
                <a:moveTo>
                  <a:pt x="1839742" y="0"/>
                </a:moveTo>
                <a:lnTo>
                  <a:pt x="2993747" y="522563"/>
                </a:lnTo>
                <a:lnTo>
                  <a:pt x="2872903" y="825500"/>
                </a:lnTo>
                <a:lnTo>
                  <a:pt x="0" y="825500"/>
                </a:lnTo>
                <a:lnTo>
                  <a:pt x="258111" y="374948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3C977E73-A66F-460B-992A-6428303956E0}"/>
              </a:ext>
            </a:extLst>
          </p:cNvPr>
          <p:cNvSpPr txBox="1"/>
          <p:nvPr/>
        </p:nvSpPr>
        <p:spPr>
          <a:xfrm>
            <a:off x="5671022" y="3656584"/>
            <a:ext cx="128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-Condensed-Normal" panose="020B0604020202020204"/>
                <a:cs typeface="Athiti Light" panose="00000400000000000000" pitchFamily="2" charset="-34"/>
              </a:rPr>
              <a:t>06016317</a:t>
            </a:r>
          </a:p>
        </p:txBody>
      </p:sp>
    </p:spTree>
    <p:extLst>
      <p:ext uri="{BB962C8B-B14F-4D97-AF65-F5344CB8AC3E}">
        <p14:creationId xmlns:p14="http://schemas.microsoft.com/office/powerpoint/2010/main" val="339171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  <p:bldP spid="20" grpId="0" animBg="1"/>
      <p:bldP spid="23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C9F9518A-15BC-4179-8889-28415997C1CD}"/>
              </a:ext>
            </a:extLst>
          </p:cNvPr>
          <p:cNvGrpSpPr/>
          <p:nvPr/>
        </p:nvGrpSpPr>
        <p:grpSpPr>
          <a:xfrm>
            <a:off x="0" y="242741"/>
            <a:ext cx="12192000" cy="968581"/>
            <a:chOff x="0" y="242741"/>
            <a:chExt cx="12192000" cy="968581"/>
          </a:xfrm>
        </p:grpSpPr>
        <p:grpSp>
          <p:nvGrpSpPr>
            <p:cNvPr id="4" name="组合 16">
              <a:extLst>
                <a:ext uri="{FF2B5EF4-FFF2-40B4-BE49-F238E27FC236}">
                  <a16:creationId xmlns:a16="http://schemas.microsoft.com/office/drawing/2014/main" id="{087AE2BF-E9DA-4EAA-BB08-77E66C7C3489}"/>
                </a:ext>
              </a:extLst>
            </p:cNvPr>
            <p:cNvGrpSpPr/>
            <p:nvPr/>
          </p:nvGrpSpPr>
          <p:grpSpPr>
            <a:xfrm>
              <a:off x="3607088" y="242741"/>
              <a:ext cx="4977823" cy="968581"/>
              <a:chOff x="6727733" y="1355013"/>
              <a:chExt cx="4977823" cy="968581"/>
            </a:xfrm>
          </p:grpSpPr>
          <p:sp>
            <p:nvSpPr>
              <p:cNvPr id="7" name="文本框 28">
                <a:extLst>
                  <a:ext uri="{FF2B5EF4-FFF2-40B4-BE49-F238E27FC236}">
                    <a16:creationId xmlns:a16="http://schemas.microsoft.com/office/drawing/2014/main" id="{8B8F14EF-3DA8-49EA-BF03-FE4C1A80F2D8}"/>
                  </a:ext>
                </a:extLst>
              </p:cNvPr>
              <p:cNvSpPr txBox="1"/>
              <p:nvPr/>
            </p:nvSpPr>
            <p:spPr>
              <a:xfrm>
                <a:off x="7541350" y="1355013"/>
                <a:ext cx="335059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defRPr/>
                </a:pPr>
                <a:r>
                  <a:rPr lang="th-TH" altLang="zh-CN" sz="4400" b="1" dirty="0">
                    <a:solidFill>
                      <a:prstClr val="white"/>
                    </a:solidFill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ด่านต่าง ๆ ภายในเกม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  <p:sp>
            <p:nvSpPr>
              <p:cNvPr id="8" name="文本框 29">
                <a:extLst>
                  <a:ext uri="{FF2B5EF4-FFF2-40B4-BE49-F238E27FC236}">
                    <a16:creationId xmlns:a16="http://schemas.microsoft.com/office/drawing/2014/main" id="{B4FEA2C1-8C95-497D-834C-248C1468AA34}"/>
                  </a:ext>
                </a:extLst>
              </p:cNvPr>
              <p:cNvSpPr txBox="1"/>
              <p:nvPr/>
            </p:nvSpPr>
            <p:spPr>
              <a:xfrm>
                <a:off x="6727733" y="2015817"/>
                <a:ext cx="4977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</p:grpSp>
        <p:cxnSp>
          <p:nvCxnSpPr>
            <p:cNvPr id="5" name="直接连接符 20">
              <a:extLst>
                <a:ext uri="{FF2B5EF4-FFF2-40B4-BE49-F238E27FC236}">
                  <a16:creationId xmlns:a16="http://schemas.microsoft.com/office/drawing/2014/main" id="{29145C3D-D1DE-4C83-9461-CB5F92DACAFE}"/>
                </a:ext>
              </a:extLst>
            </p:cNvPr>
            <p:cNvCxnSpPr/>
            <p:nvPr/>
          </p:nvCxnSpPr>
          <p:spPr>
            <a:xfrm>
              <a:off x="786765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27">
              <a:extLst>
                <a:ext uri="{FF2B5EF4-FFF2-40B4-BE49-F238E27FC236}">
                  <a16:creationId xmlns:a16="http://schemas.microsoft.com/office/drawing/2014/main" id="{B98D9792-0703-468D-859B-DB26F55EE151}"/>
                </a:ext>
              </a:extLst>
            </p:cNvPr>
            <p:cNvCxnSpPr/>
            <p:nvPr/>
          </p:nvCxnSpPr>
          <p:spPr>
            <a:xfrm>
              <a:off x="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061EE89-117B-9E42-A55A-3622D5D4D1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" t="25582" r="21824" b="22480"/>
          <a:stretch/>
        </p:blipFill>
        <p:spPr>
          <a:xfrm>
            <a:off x="1051922" y="1420762"/>
            <a:ext cx="10088155" cy="401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698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C9F9518A-15BC-4179-8889-28415997C1CD}"/>
              </a:ext>
            </a:extLst>
          </p:cNvPr>
          <p:cNvGrpSpPr/>
          <p:nvPr/>
        </p:nvGrpSpPr>
        <p:grpSpPr>
          <a:xfrm>
            <a:off x="0" y="242741"/>
            <a:ext cx="12192000" cy="968581"/>
            <a:chOff x="0" y="242741"/>
            <a:chExt cx="12192000" cy="968581"/>
          </a:xfrm>
        </p:grpSpPr>
        <p:grpSp>
          <p:nvGrpSpPr>
            <p:cNvPr id="4" name="组合 16">
              <a:extLst>
                <a:ext uri="{FF2B5EF4-FFF2-40B4-BE49-F238E27FC236}">
                  <a16:creationId xmlns:a16="http://schemas.microsoft.com/office/drawing/2014/main" id="{087AE2BF-E9DA-4EAA-BB08-77E66C7C3489}"/>
                </a:ext>
              </a:extLst>
            </p:cNvPr>
            <p:cNvGrpSpPr/>
            <p:nvPr/>
          </p:nvGrpSpPr>
          <p:grpSpPr>
            <a:xfrm>
              <a:off x="3607088" y="242741"/>
              <a:ext cx="4977823" cy="968581"/>
              <a:chOff x="6727733" y="1355013"/>
              <a:chExt cx="4977823" cy="968581"/>
            </a:xfrm>
          </p:grpSpPr>
          <p:sp>
            <p:nvSpPr>
              <p:cNvPr id="7" name="文本框 28">
                <a:extLst>
                  <a:ext uri="{FF2B5EF4-FFF2-40B4-BE49-F238E27FC236}">
                    <a16:creationId xmlns:a16="http://schemas.microsoft.com/office/drawing/2014/main" id="{8B8F14EF-3DA8-49EA-BF03-FE4C1A80F2D8}"/>
                  </a:ext>
                </a:extLst>
              </p:cNvPr>
              <p:cNvSpPr txBox="1"/>
              <p:nvPr/>
            </p:nvSpPr>
            <p:spPr>
              <a:xfrm>
                <a:off x="7541350" y="1355013"/>
                <a:ext cx="335059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defRPr/>
                </a:pPr>
                <a:r>
                  <a:rPr lang="th-TH" altLang="zh-CN" sz="4400" b="1" dirty="0">
                    <a:solidFill>
                      <a:prstClr val="white"/>
                    </a:solidFill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ด่านต่าง ๆ ภายในเกม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  <p:sp>
            <p:nvSpPr>
              <p:cNvPr id="8" name="文本框 29">
                <a:extLst>
                  <a:ext uri="{FF2B5EF4-FFF2-40B4-BE49-F238E27FC236}">
                    <a16:creationId xmlns:a16="http://schemas.microsoft.com/office/drawing/2014/main" id="{B4FEA2C1-8C95-497D-834C-248C1468AA34}"/>
                  </a:ext>
                </a:extLst>
              </p:cNvPr>
              <p:cNvSpPr txBox="1"/>
              <p:nvPr/>
            </p:nvSpPr>
            <p:spPr>
              <a:xfrm>
                <a:off x="6727733" y="2015817"/>
                <a:ext cx="4977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</p:grpSp>
        <p:cxnSp>
          <p:nvCxnSpPr>
            <p:cNvPr id="5" name="直接连接符 20">
              <a:extLst>
                <a:ext uri="{FF2B5EF4-FFF2-40B4-BE49-F238E27FC236}">
                  <a16:creationId xmlns:a16="http://schemas.microsoft.com/office/drawing/2014/main" id="{29145C3D-D1DE-4C83-9461-CB5F92DACAFE}"/>
                </a:ext>
              </a:extLst>
            </p:cNvPr>
            <p:cNvCxnSpPr/>
            <p:nvPr/>
          </p:nvCxnSpPr>
          <p:spPr>
            <a:xfrm>
              <a:off x="786765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27">
              <a:extLst>
                <a:ext uri="{FF2B5EF4-FFF2-40B4-BE49-F238E27FC236}">
                  <a16:creationId xmlns:a16="http://schemas.microsoft.com/office/drawing/2014/main" id="{B98D9792-0703-468D-859B-DB26F55EE151}"/>
                </a:ext>
              </a:extLst>
            </p:cNvPr>
            <p:cNvCxnSpPr/>
            <p:nvPr/>
          </p:nvCxnSpPr>
          <p:spPr>
            <a:xfrm>
              <a:off x="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2F6CDB6-B939-3145-9FE7-6E89EB8E8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" t="24395" r="22994" b="22946"/>
          <a:stretch/>
        </p:blipFill>
        <p:spPr>
          <a:xfrm>
            <a:off x="994822" y="1368790"/>
            <a:ext cx="10202355" cy="41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677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C9F9518A-15BC-4179-8889-28415997C1CD}"/>
              </a:ext>
            </a:extLst>
          </p:cNvPr>
          <p:cNvGrpSpPr/>
          <p:nvPr/>
        </p:nvGrpSpPr>
        <p:grpSpPr>
          <a:xfrm>
            <a:off x="0" y="242741"/>
            <a:ext cx="12192000" cy="968581"/>
            <a:chOff x="0" y="242741"/>
            <a:chExt cx="12192000" cy="968581"/>
          </a:xfrm>
        </p:grpSpPr>
        <p:grpSp>
          <p:nvGrpSpPr>
            <p:cNvPr id="4" name="组合 16">
              <a:extLst>
                <a:ext uri="{FF2B5EF4-FFF2-40B4-BE49-F238E27FC236}">
                  <a16:creationId xmlns:a16="http://schemas.microsoft.com/office/drawing/2014/main" id="{087AE2BF-E9DA-4EAA-BB08-77E66C7C3489}"/>
                </a:ext>
              </a:extLst>
            </p:cNvPr>
            <p:cNvGrpSpPr/>
            <p:nvPr/>
          </p:nvGrpSpPr>
          <p:grpSpPr>
            <a:xfrm>
              <a:off x="3607088" y="242741"/>
              <a:ext cx="4977823" cy="968581"/>
              <a:chOff x="6727733" y="1355013"/>
              <a:chExt cx="4977823" cy="968581"/>
            </a:xfrm>
          </p:grpSpPr>
          <p:sp>
            <p:nvSpPr>
              <p:cNvPr id="7" name="文本框 28">
                <a:extLst>
                  <a:ext uri="{FF2B5EF4-FFF2-40B4-BE49-F238E27FC236}">
                    <a16:creationId xmlns:a16="http://schemas.microsoft.com/office/drawing/2014/main" id="{8B8F14EF-3DA8-49EA-BF03-FE4C1A80F2D8}"/>
                  </a:ext>
                </a:extLst>
              </p:cNvPr>
              <p:cNvSpPr txBox="1"/>
              <p:nvPr/>
            </p:nvSpPr>
            <p:spPr>
              <a:xfrm>
                <a:off x="7541350" y="1355013"/>
                <a:ext cx="335059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defRPr/>
                </a:pPr>
                <a:r>
                  <a:rPr lang="th-TH" altLang="zh-CN" sz="4400" b="1" dirty="0">
                    <a:solidFill>
                      <a:prstClr val="white"/>
                    </a:solidFill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ด่านต่าง ๆ ภายในเกม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  <p:sp>
            <p:nvSpPr>
              <p:cNvPr id="8" name="文本框 29">
                <a:extLst>
                  <a:ext uri="{FF2B5EF4-FFF2-40B4-BE49-F238E27FC236}">
                    <a16:creationId xmlns:a16="http://schemas.microsoft.com/office/drawing/2014/main" id="{B4FEA2C1-8C95-497D-834C-248C1468AA34}"/>
                  </a:ext>
                </a:extLst>
              </p:cNvPr>
              <p:cNvSpPr txBox="1"/>
              <p:nvPr/>
            </p:nvSpPr>
            <p:spPr>
              <a:xfrm>
                <a:off x="6727733" y="2015817"/>
                <a:ext cx="4977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</p:grpSp>
        <p:cxnSp>
          <p:nvCxnSpPr>
            <p:cNvPr id="5" name="直接连接符 20">
              <a:extLst>
                <a:ext uri="{FF2B5EF4-FFF2-40B4-BE49-F238E27FC236}">
                  <a16:creationId xmlns:a16="http://schemas.microsoft.com/office/drawing/2014/main" id="{29145C3D-D1DE-4C83-9461-CB5F92DACAFE}"/>
                </a:ext>
              </a:extLst>
            </p:cNvPr>
            <p:cNvCxnSpPr/>
            <p:nvPr/>
          </p:nvCxnSpPr>
          <p:spPr>
            <a:xfrm>
              <a:off x="786765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27">
              <a:extLst>
                <a:ext uri="{FF2B5EF4-FFF2-40B4-BE49-F238E27FC236}">
                  <a16:creationId xmlns:a16="http://schemas.microsoft.com/office/drawing/2014/main" id="{B98D9792-0703-468D-859B-DB26F55EE151}"/>
                </a:ext>
              </a:extLst>
            </p:cNvPr>
            <p:cNvCxnSpPr/>
            <p:nvPr/>
          </p:nvCxnSpPr>
          <p:spPr>
            <a:xfrm>
              <a:off x="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6EEB894-F41D-C847-9C01-EC85E9246B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" t="24395" r="22645" b="22790"/>
          <a:stretch/>
        </p:blipFill>
        <p:spPr>
          <a:xfrm>
            <a:off x="949314" y="1368790"/>
            <a:ext cx="10293371" cy="41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744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C9F9518A-15BC-4179-8889-28415997C1CD}"/>
              </a:ext>
            </a:extLst>
          </p:cNvPr>
          <p:cNvGrpSpPr/>
          <p:nvPr/>
        </p:nvGrpSpPr>
        <p:grpSpPr>
          <a:xfrm>
            <a:off x="0" y="242741"/>
            <a:ext cx="12192000" cy="968581"/>
            <a:chOff x="0" y="242741"/>
            <a:chExt cx="12192000" cy="968581"/>
          </a:xfrm>
        </p:grpSpPr>
        <p:grpSp>
          <p:nvGrpSpPr>
            <p:cNvPr id="4" name="组合 16">
              <a:extLst>
                <a:ext uri="{FF2B5EF4-FFF2-40B4-BE49-F238E27FC236}">
                  <a16:creationId xmlns:a16="http://schemas.microsoft.com/office/drawing/2014/main" id="{087AE2BF-E9DA-4EAA-BB08-77E66C7C3489}"/>
                </a:ext>
              </a:extLst>
            </p:cNvPr>
            <p:cNvGrpSpPr/>
            <p:nvPr/>
          </p:nvGrpSpPr>
          <p:grpSpPr>
            <a:xfrm>
              <a:off x="3607088" y="242741"/>
              <a:ext cx="4977823" cy="968581"/>
              <a:chOff x="6727733" y="1355013"/>
              <a:chExt cx="4977823" cy="968581"/>
            </a:xfrm>
          </p:grpSpPr>
          <p:sp>
            <p:nvSpPr>
              <p:cNvPr id="7" name="文本框 28">
                <a:extLst>
                  <a:ext uri="{FF2B5EF4-FFF2-40B4-BE49-F238E27FC236}">
                    <a16:creationId xmlns:a16="http://schemas.microsoft.com/office/drawing/2014/main" id="{8B8F14EF-3DA8-49EA-BF03-FE4C1A80F2D8}"/>
                  </a:ext>
                </a:extLst>
              </p:cNvPr>
              <p:cNvSpPr txBox="1"/>
              <p:nvPr/>
            </p:nvSpPr>
            <p:spPr>
              <a:xfrm>
                <a:off x="8020649" y="1355013"/>
                <a:ext cx="23920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defRPr/>
                </a:pPr>
                <a:r>
                  <a:rPr lang="th-TH" altLang="zh-CN" sz="4400" b="1" dirty="0">
                    <a:solidFill>
                      <a:prstClr val="white"/>
                    </a:solidFill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หน้าเกมโอ</a:t>
                </a:r>
                <a:r>
                  <a:rPr lang="th-TH" altLang="zh-CN" sz="4400" b="1" dirty="0" err="1">
                    <a:solidFill>
                      <a:prstClr val="white"/>
                    </a:solidFill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เวอร์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  <p:sp>
            <p:nvSpPr>
              <p:cNvPr id="8" name="文本框 29">
                <a:extLst>
                  <a:ext uri="{FF2B5EF4-FFF2-40B4-BE49-F238E27FC236}">
                    <a16:creationId xmlns:a16="http://schemas.microsoft.com/office/drawing/2014/main" id="{B4FEA2C1-8C95-497D-834C-248C1468AA34}"/>
                  </a:ext>
                </a:extLst>
              </p:cNvPr>
              <p:cNvSpPr txBox="1"/>
              <p:nvPr/>
            </p:nvSpPr>
            <p:spPr>
              <a:xfrm>
                <a:off x="6727733" y="2015817"/>
                <a:ext cx="4977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</p:grpSp>
        <p:cxnSp>
          <p:nvCxnSpPr>
            <p:cNvPr id="5" name="直接连接符 20">
              <a:extLst>
                <a:ext uri="{FF2B5EF4-FFF2-40B4-BE49-F238E27FC236}">
                  <a16:creationId xmlns:a16="http://schemas.microsoft.com/office/drawing/2014/main" id="{29145C3D-D1DE-4C83-9461-CB5F92DACAFE}"/>
                </a:ext>
              </a:extLst>
            </p:cNvPr>
            <p:cNvCxnSpPr/>
            <p:nvPr/>
          </p:nvCxnSpPr>
          <p:spPr>
            <a:xfrm>
              <a:off x="786765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27">
              <a:extLst>
                <a:ext uri="{FF2B5EF4-FFF2-40B4-BE49-F238E27FC236}">
                  <a16:creationId xmlns:a16="http://schemas.microsoft.com/office/drawing/2014/main" id="{B98D9792-0703-468D-859B-DB26F55EE151}"/>
                </a:ext>
              </a:extLst>
            </p:cNvPr>
            <p:cNvCxnSpPr/>
            <p:nvPr/>
          </p:nvCxnSpPr>
          <p:spPr>
            <a:xfrm>
              <a:off x="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F9866F8-3840-3B4E-A014-E0F76269A2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" t="8421" r="4918" b="10435"/>
          <a:stretch/>
        </p:blipFill>
        <p:spPr>
          <a:xfrm>
            <a:off x="1712601" y="1097910"/>
            <a:ext cx="8766796" cy="504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846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44807" y="1994042"/>
            <a:ext cx="8771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-Condensed-Normal" pitchFamily="2" charset="0"/>
                <a:ea typeface="微软雅黑"/>
              </a:rPr>
              <a:t>03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-Condensed-Normal" pitchFamily="2" charset="0"/>
              <a:ea typeface="微软雅黑"/>
            </a:endParaRPr>
          </a:p>
        </p:txBody>
      </p:sp>
      <p:sp>
        <p:nvSpPr>
          <p:cNvPr id="15" name="PA_任意多边形 59"/>
          <p:cNvSpPr/>
          <p:nvPr>
            <p:custDataLst>
              <p:tags r:id="rId1"/>
            </p:custDataLst>
          </p:nvPr>
        </p:nvSpPr>
        <p:spPr>
          <a:xfrm>
            <a:off x="1811635" y="3888269"/>
            <a:ext cx="2501135" cy="1290637"/>
          </a:xfrm>
          <a:custGeom>
            <a:avLst/>
            <a:gdLst>
              <a:gd name="connsiteX0" fmla="*/ 1342240 w 2457450"/>
              <a:gd name="connsiteY0" fmla="*/ 0 h 1798637"/>
              <a:gd name="connsiteX1" fmla="*/ 1372090 w 2457450"/>
              <a:gd name="connsiteY1" fmla="*/ 0 h 1798637"/>
              <a:gd name="connsiteX2" fmla="*/ 2457450 w 2457450"/>
              <a:gd name="connsiteY2" fmla="*/ 446282 h 1798637"/>
              <a:gd name="connsiteX3" fmla="*/ 2457450 w 2457450"/>
              <a:gd name="connsiteY3" fmla="*/ 1798637 h 1798637"/>
              <a:gd name="connsiteX4" fmla="*/ 1032538 w 2457450"/>
              <a:gd name="connsiteY4" fmla="*/ 1798637 h 1798637"/>
              <a:gd name="connsiteX5" fmla="*/ 0 w 2457450"/>
              <a:gd name="connsiteY5" fmla="*/ 1237075 h 1798637"/>
              <a:gd name="connsiteX6" fmla="*/ 0 w 2457450"/>
              <a:gd name="connsiteY6" fmla="*/ 1219287 h 1798637"/>
              <a:gd name="connsiteX0" fmla="*/ 1342240 w 2676525"/>
              <a:gd name="connsiteY0" fmla="*/ 0 h 1798637"/>
              <a:gd name="connsiteX1" fmla="*/ 1372090 w 2676525"/>
              <a:gd name="connsiteY1" fmla="*/ 0 h 1798637"/>
              <a:gd name="connsiteX2" fmla="*/ 2676525 w 2676525"/>
              <a:gd name="connsiteY2" fmla="*/ 446282 h 1798637"/>
              <a:gd name="connsiteX3" fmla="*/ 2457450 w 2676525"/>
              <a:gd name="connsiteY3" fmla="*/ 1798637 h 1798637"/>
              <a:gd name="connsiteX4" fmla="*/ 1032538 w 2676525"/>
              <a:gd name="connsiteY4" fmla="*/ 1798637 h 1798637"/>
              <a:gd name="connsiteX5" fmla="*/ 0 w 2676525"/>
              <a:gd name="connsiteY5" fmla="*/ 1237075 h 1798637"/>
              <a:gd name="connsiteX6" fmla="*/ 0 w 2676525"/>
              <a:gd name="connsiteY6" fmla="*/ 1219287 h 1798637"/>
              <a:gd name="connsiteX7" fmla="*/ 1342240 w 2676525"/>
              <a:gd name="connsiteY7" fmla="*/ 0 h 1798637"/>
              <a:gd name="connsiteX0" fmla="*/ 1342240 w 2676525"/>
              <a:gd name="connsiteY0" fmla="*/ 0 h 1798637"/>
              <a:gd name="connsiteX1" fmla="*/ 1372090 w 2676525"/>
              <a:gd name="connsiteY1" fmla="*/ 0 h 1798637"/>
              <a:gd name="connsiteX2" fmla="*/ 2676525 w 2676525"/>
              <a:gd name="connsiteY2" fmla="*/ 446282 h 1798637"/>
              <a:gd name="connsiteX3" fmla="*/ 2457450 w 2676525"/>
              <a:gd name="connsiteY3" fmla="*/ 1798637 h 1798637"/>
              <a:gd name="connsiteX4" fmla="*/ 1032538 w 2676525"/>
              <a:gd name="connsiteY4" fmla="*/ 1798637 h 1798637"/>
              <a:gd name="connsiteX5" fmla="*/ 0 w 2676525"/>
              <a:gd name="connsiteY5" fmla="*/ 1237075 h 1798637"/>
              <a:gd name="connsiteX6" fmla="*/ 66675 w 2676525"/>
              <a:gd name="connsiteY6" fmla="*/ 314412 h 1798637"/>
              <a:gd name="connsiteX7" fmla="*/ 1342240 w 2676525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965863 w 2609850"/>
              <a:gd name="connsiteY4" fmla="*/ 1798637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1194463 w 2609850"/>
              <a:gd name="connsiteY4" fmla="*/ 1389062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1613563 w 2609850"/>
              <a:gd name="connsiteY4" fmla="*/ 1722437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924175"/>
              <a:gd name="connsiteY0" fmla="*/ 0 h 1722437"/>
              <a:gd name="connsiteX1" fmla="*/ 1305415 w 2924175"/>
              <a:gd name="connsiteY1" fmla="*/ 0 h 1722437"/>
              <a:gd name="connsiteX2" fmla="*/ 2609850 w 2924175"/>
              <a:gd name="connsiteY2" fmla="*/ 446282 h 1722437"/>
              <a:gd name="connsiteX3" fmla="*/ 2924175 w 2924175"/>
              <a:gd name="connsiteY3" fmla="*/ 1312862 h 1722437"/>
              <a:gd name="connsiteX4" fmla="*/ 1613563 w 2924175"/>
              <a:gd name="connsiteY4" fmla="*/ 1722437 h 1722437"/>
              <a:gd name="connsiteX5" fmla="*/ 95250 w 2924175"/>
              <a:gd name="connsiteY5" fmla="*/ 1218025 h 1722437"/>
              <a:gd name="connsiteX6" fmla="*/ 0 w 2924175"/>
              <a:gd name="connsiteY6" fmla="*/ 314412 h 1722437"/>
              <a:gd name="connsiteX7" fmla="*/ 1275565 w 2924175"/>
              <a:gd name="connsiteY7" fmla="*/ 0 h 1722437"/>
              <a:gd name="connsiteX0" fmla="*/ 1440665 w 2924175"/>
              <a:gd name="connsiteY0" fmla="*/ 0 h 1798637"/>
              <a:gd name="connsiteX1" fmla="*/ 1305415 w 2924175"/>
              <a:gd name="connsiteY1" fmla="*/ 76200 h 1798637"/>
              <a:gd name="connsiteX2" fmla="*/ 2609850 w 2924175"/>
              <a:gd name="connsiteY2" fmla="*/ 522482 h 1798637"/>
              <a:gd name="connsiteX3" fmla="*/ 2924175 w 2924175"/>
              <a:gd name="connsiteY3" fmla="*/ 1389062 h 1798637"/>
              <a:gd name="connsiteX4" fmla="*/ 1613563 w 2924175"/>
              <a:gd name="connsiteY4" fmla="*/ 1798637 h 1798637"/>
              <a:gd name="connsiteX5" fmla="*/ 95250 w 2924175"/>
              <a:gd name="connsiteY5" fmla="*/ 1294225 h 1798637"/>
              <a:gd name="connsiteX6" fmla="*/ 0 w 2924175"/>
              <a:gd name="connsiteY6" fmla="*/ 390612 h 1798637"/>
              <a:gd name="connsiteX7" fmla="*/ 1440665 w 2924175"/>
              <a:gd name="connsiteY7" fmla="*/ 0 h 1798637"/>
              <a:gd name="connsiteX0" fmla="*/ 1345415 w 2828925"/>
              <a:gd name="connsiteY0" fmla="*/ 0 h 1798637"/>
              <a:gd name="connsiteX1" fmla="*/ 1210165 w 2828925"/>
              <a:gd name="connsiteY1" fmla="*/ 76200 h 1798637"/>
              <a:gd name="connsiteX2" fmla="*/ 2514600 w 2828925"/>
              <a:gd name="connsiteY2" fmla="*/ 522482 h 1798637"/>
              <a:gd name="connsiteX3" fmla="*/ 2828925 w 2828925"/>
              <a:gd name="connsiteY3" fmla="*/ 1389062 h 1798637"/>
              <a:gd name="connsiteX4" fmla="*/ 1518313 w 2828925"/>
              <a:gd name="connsiteY4" fmla="*/ 1798637 h 1798637"/>
              <a:gd name="connsiteX5" fmla="*/ 0 w 2828925"/>
              <a:gd name="connsiteY5" fmla="*/ 1294225 h 1798637"/>
              <a:gd name="connsiteX6" fmla="*/ 69850 w 2828925"/>
              <a:gd name="connsiteY6" fmla="*/ 263612 h 1798637"/>
              <a:gd name="connsiteX7" fmla="*/ 1345415 w 2828925"/>
              <a:gd name="connsiteY7" fmla="*/ 0 h 1798637"/>
              <a:gd name="connsiteX0" fmla="*/ 1561315 w 3044825"/>
              <a:gd name="connsiteY0" fmla="*/ 0 h 1798637"/>
              <a:gd name="connsiteX1" fmla="*/ 1426065 w 3044825"/>
              <a:gd name="connsiteY1" fmla="*/ 76200 h 1798637"/>
              <a:gd name="connsiteX2" fmla="*/ 2730500 w 3044825"/>
              <a:gd name="connsiteY2" fmla="*/ 522482 h 1798637"/>
              <a:gd name="connsiteX3" fmla="*/ 3044825 w 3044825"/>
              <a:gd name="connsiteY3" fmla="*/ 1389062 h 1798637"/>
              <a:gd name="connsiteX4" fmla="*/ 1734213 w 3044825"/>
              <a:gd name="connsiteY4" fmla="*/ 1798637 h 1798637"/>
              <a:gd name="connsiteX5" fmla="*/ 0 w 3044825"/>
              <a:gd name="connsiteY5" fmla="*/ 925925 h 1798637"/>
              <a:gd name="connsiteX6" fmla="*/ 285750 w 3044825"/>
              <a:gd name="connsiteY6" fmla="*/ 263612 h 1798637"/>
              <a:gd name="connsiteX7" fmla="*/ 1561315 w 3044825"/>
              <a:gd name="connsiteY7" fmla="*/ 0 h 1798637"/>
              <a:gd name="connsiteX0" fmla="*/ 1561315 w 3044825"/>
              <a:gd name="connsiteY0" fmla="*/ 0 h 1798637"/>
              <a:gd name="connsiteX1" fmla="*/ 1426065 w 3044825"/>
              <a:gd name="connsiteY1" fmla="*/ 76200 h 1798637"/>
              <a:gd name="connsiteX2" fmla="*/ 2413000 w 3044825"/>
              <a:gd name="connsiteY2" fmla="*/ 319282 h 1798637"/>
              <a:gd name="connsiteX3" fmla="*/ 3044825 w 3044825"/>
              <a:gd name="connsiteY3" fmla="*/ 1389062 h 1798637"/>
              <a:gd name="connsiteX4" fmla="*/ 1734213 w 3044825"/>
              <a:gd name="connsiteY4" fmla="*/ 1798637 h 1798637"/>
              <a:gd name="connsiteX5" fmla="*/ 0 w 3044825"/>
              <a:gd name="connsiteY5" fmla="*/ 925925 h 1798637"/>
              <a:gd name="connsiteX6" fmla="*/ 285750 w 3044825"/>
              <a:gd name="connsiteY6" fmla="*/ 263612 h 1798637"/>
              <a:gd name="connsiteX7" fmla="*/ 1561315 w 3044825"/>
              <a:gd name="connsiteY7" fmla="*/ 0 h 1798637"/>
              <a:gd name="connsiteX0" fmla="*/ 1561315 w 3044825"/>
              <a:gd name="connsiteY0" fmla="*/ 0 h 1798637"/>
              <a:gd name="connsiteX1" fmla="*/ 2413000 w 3044825"/>
              <a:gd name="connsiteY1" fmla="*/ 319282 h 1798637"/>
              <a:gd name="connsiteX2" fmla="*/ 3044825 w 3044825"/>
              <a:gd name="connsiteY2" fmla="*/ 1389062 h 1798637"/>
              <a:gd name="connsiteX3" fmla="*/ 1734213 w 3044825"/>
              <a:gd name="connsiteY3" fmla="*/ 1798637 h 1798637"/>
              <a:gd name="connsiteX4" fmla="*/ 0 w 3044825"/>
              <a:gd name="connsiteY4" fmla="*/ 925925 h 1798637"/>
              <a:gd name="connsiteX5" fmla="*/ 285750 w 3044825"/>
              <a:gd name="connsiteY5" fmla="*/ 263612 h 1798637"/>
              <a:gd name="connsiteX6" fmla="*/ 1561315 w 3044825"/>
              <a:gd name="connsiteY6" fmla="*/ 0 h 1798637"/>
              <a:gd name="connsiteX0" fmla="*/ 1561315 w 3044825"/>
              <a:gd name="connsiteY0" fmla="*/ 0 h 1389062"/>
              <a:gd name="connsiteX1" fmla="*/ 2413000 w 3044825"/>
              <a:gd name="connsiteY1" fmla="*/ 319282 h 1389062"/>
              <a:gd name="connsiteX2" fmla="*/ 3044825 w 3044825"/>
              <a:gd name="connsiteY2" fmla="*/ 1389062 h 1389062"/>
              <a:gd name="connsiteX3" fmla="*/ 1277013 w 3044825"/>
              <a:gd name="connsiteY3" fmla="*/ 1214437 h 1389062"/>
              <a:gd name="connsiteX4" fmla="*/ 0 w 3044825"/>
              <a:gd name="connsiteY4" fmla="*/ 925925 h 1389062"/>
              <a:gd name="connsiteX5" fmla="*/ 285750 w 3044825"/>
              <a:gd name="connsiteY5" fmla="*/ 263612 h 1389062"/>
              <a:gd name="connsiteX6" fmla="*/ 1561315 w 3044825"/>
              <a:gd name="connsiteY6" fmla="*/ 0 h 1389062"/>
              <a:gd name="connsiteX0" fmla="*/ 1561315 w 3044825"/>
              <a:gd name="connsiteY0" fmla="*/ 0 h 1389062"/>
              <a:gd name="connsiteX1" fmla="*/ 2413000 w 3044825"/>
              <a:gd name="connsiteY1" fmla="*/ 319282 h 1389062"/>
              <a:gd name="connsiteX2" fmla="*/ 3044825 w 3044825"/>
              <a:gd name="connsiteY2" fmla="*/ 1389062 h 1389062"/>
              <a:gd name="connsiteX3" fmla="*/ 921413 w 3044825"/>
              <a:gd name="connsiteY3" fmla="*/ 1290637 h 1389062"/>
              <a:gd name="connsiteX4" fmla="*/ 0 w 3044825"/>
              <a:gd name="connsiteY4" fmla="*/ 925925 h 1389062"/>
              <a:gd name="connsiteX5" fmla="*/ 285750 w 3044825"/>
              <a:gd name="connsiteY5" fmla="*/ 263612 h 1389062"/>
              <a:gd name="connsiteX6" fmla="*/ 1561315 w 3044825"/>
              <a:gd name="connsiteY6" fmla="*/ 0 h 1389062"/>
              <a:gd name="connsiteX0" fmla="*/ 1561315 w 2413000"/>
              <a:gd name="connsiteY0" fmla="*/ 0 h 1290637"/>
              <a:gd name="connsiteX1" fmla="*/ 2413000 w 2413000"/>
              <a:gd name="connsiteY1" fmla="*/ 319282 h 1290637"/>
              <a:gd name="connsiteX2" fmla="*/ 2308225 w 2413000"/>
              <a:gd name="connsiteY2" fmla="*/ 1071562 h 1290637"/>
              <a:gd name="connsiteX3" fmla="*/ 921413 w 2413000"/>
              <a:gd name="connsiteY3" fmla="*/ 1290637 h 1290637"/>
              <a:gd name="connsiteX4" fmla="*/ 0 w 2413000"/>
              <a:gd name="connsiteY4" fmla="*/ 925925 h 1290637"/>
              <a:gd name="connsiteX5" fmla="*/ 285750 w 2413000"/>
              <a:gd name="connsiteY5" fmla="*/ 263612 h 1290637"/>
              <a:gd name="connsiteX6" fmla="*/ 1561315 w 2413000"/>
              <a:gd name="connsiteY6" fmla="*/ 0 h 1290637"/>
              <a:gd name="connsiteX0" fmla="*/ 1561315 w 2413000"/>
              <a:gd name="connsiteY0" fmla="*/ 0 h 1290637"/>
              <a:gd name="connsiteX1" fmla="*/ 2413000 w 2413000"/>
              <a:gd name="connsiteY1" fmla="*/ 319282 h 1290637"/>
              <a:gd name="connsiteX2" fmla="*/ 1622425 w 2413000"/>
              <a:gd name="connsiteY2" fmla="*/ 728662 h 1290637"/>
              <a:gd name="connsiteX3" fmla="*/ 921413 w 2413000"/>
              <a:gd name="connsiteY3" fmla="*/ 1290637 h 1290637"/>
              <a:gd name="connsiteX4" fmla="*/ 0 w 2413000"/>
              <a:gd name="connsiteY4" fmla="*/ 925925 h 1290637"/>
              <a:gd name="connsiteX5" fmla="*/ 285750 w 2413000"/>
              <a:gd name="connsiteY5" fmla="*/ 263612 h 1290637"/>
              <a:gd name="connsiteX6" fmla="*/ 1561315 w 2413000"/>
              <a:gd name="connsiteY6" fmla="*/ 0 h 1290637"/>
              <a:gd name="connsiteX0" fmla="*/ 1561315 w 2413000"/>
              <a:gd name="connsiteY0" fmla="*/ 0 h 1290637"/>
              <a:gd name="connsiteX1" fmla="*/ 2413000 w 2413000"/>
              <a:gd name="connsiteY1" fmla="*/ 319282 h 1290637"/>
              <a:gd name="connsiteX2" fmla="*/ 2270125 w 2413000"/>
              <a:gd name="connsiteY2" fmla="*/ 1008062 h 1290637"/>
              <a:gd name="connsiteX3" fmla="*/ 921413 w 2413000"/>
              <a:gd name="connsiteY3" fmla="*/ 1290637 h 1290637"/>
              <a:gd name="connsiteX4" fmla="*/ 0 w 2413000"/>
              <a:gd name="connsiteY4" fmla="*/ 925925 h 1290637"/>
              <a:gd name="connsiteX5" fmla="*/ 285750 w 2413000"/>
              <a:gd name="connsiteY5" fmla="*/ 263612 h 1290637"/>
              <a:gd name="connsiteX6" fmla="*/ 1561315 w 2413000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314193 w 2457068"/>
              <a:gd name="connsiteY2" fmla="*/ 1008062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126906 w 2457068"/>
              <a:gd name="connsiteY2" fmla="*/ 986028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248092 w 2457068"/>
              <a:gd name="connsiteY2" fmla="*/ 919927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281142 w 2457068"/>
              <a:gd name="connsiteY2" fmla="*/ 997045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501135"/>
              <a:gd name="connsiteY0" fmla="*/ 0 h 1290637"/>
              <a:gd name="connsiteX1" fmla="*/ 2501135 w 2501135"/>
              <a:gd name="connsiteY1" fmla="*/ 330299 h 1290637"/>
              <a:gd name="connsiteX2" fmla="*/ 2281142 w 2501135"/>
              <a:gd name="connsiteY2" fmla="*/ 997045 h 1290637"/>
              <a:gd name="connsiteX3" fmla="*/ 965481 w 2501135"/>
              <a:gd name="connsiteY3" fmla="*/ 1290637 h 1290637"/>
              <a:gd name="connsiteX4" fmla="*/ 0 w 2501135"/>
              <a:gd name="connsiteY4" fmla="*/ 903891 h 1290637"/>
              <a:gd name="connsiteX5" fmla="*/ 329818 w 2501135"/>
              <a:gd name="connsiteY5" fmla="*/ 263612 h 1290637"/>
              <a:gd name="connsiteX6" fmla="*/ 1605383 w 2501135"/>
              <a:gd name="connsiteY6" fmla="*/ 0 h 129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1135" h="1290637">
                <a:moveTo>
                  <a:pt x="1605383" y="0"/>
                </a:moveTo>
                <a:lnTo>
                  <a:pt x="2501135" y="330299"/>
                </a:lnTo>
                <a:lnTo>
                  <a:pt x="2281142" y="997045"/>
                </a:lnTo>
                <a:lnTo>
                  <a:pt x="965481" y="1290637"/>
                </a:lnTo>
                <a:lnTo>
                  <a:pt x="0" y="903891"/>
                </a:lnTo>
                <a:lnTo>
                  <a:pt x="329818" y="263612"/>
                </a:lnTo>
                <a:lnTo>
                  <a:pt x="1605383" y="0"/>
                </a:lnTo>
                <a:close/>
              </a:path>
            </a:pathLst>
          </a:custGeom>
          <a:gradFill>
            <a:gsLst>
              <a:gs pos="0">
                <a:srgbClr val="FFA500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1834064" y="2279577"/>
            <a:ext cx="2498649" cy="2912581"/>
          </a:xfrm>
          <a:custGeom>
            <a:avLst/>
            <a:gdLst>
              <a:gd name="connsiteX0" fmla="*/ 0 w 2727250"/>
              <a:gd name="connsiteY0" fmla="*/ 0 h 3198331"/>
              <a:gd name="connsiteX1" fmla="*/ 2727249 w 2727250"/>
              <a:gd name="connsiteY1" fmla="*/ 0 h 3198331"/>
              <a:gd name="connsiteX2" fmla="*/ 2727249 w 2727250"/>
              <a:gd name="connsiteY2" fmla="*/ 971550 h 3198331"/>
              <a:gd name="connsiteX3" fmla="*/ 2727250 w 2727250"/>
              <a:gd name="connsiteY3" fmla="*/ 971550 h 3198331"/>
              <a:gd name="connsiteX4" fmla="*/ 2727250 w 2727250"/>
              <a:gd name="connsiteY4" fmla="*/ 2312035 h 3198331"/>
              <a:gd name="connsiteX5" fmla="*/ 1742920 w 2727250"/>
              <a:gd name="connsiteY5" fmla="*/ 3198331 h 3198331"/>
              <a:gd name="connsiteX6" fmla="*/ 1 w 2727250"/>
              <a:gd name="connsiteY6" fmla="*/ 2529287 h 3198331"/>
              <a:gd name="connsiteX7" fmla="*/ 1 w 2727250"/>
              <a:gd name="connsiteY7" fmla="*/ 1557738 h 3198331"/>
              <a:gd name="connsiteX8" fmla="*/ 0 w 2727250"/>
              <a:gd name="connsiteY8" fmla="*/ 1557737 h 3198331"/>
              <a:gd name="connsiteX0" fmla="*/ 0 w 2727250"/>
              <a:gd name="connsiteY0" fmla="*/ 0 h 2922106"/>
              <a:gd name="connsiteX1" fmla="*/ 2727249 w 2727250"/>
              <a:gd name="connsiteY1" fmla="*/ 0 h 2922106"/>
              <a:gd name="connsiteX2" fmla="*/ 2727249 w 2727250"/>
              <a:gd name="connsiteY2" fmla="*/ 971550 h 2922106"/>
              <a:gd name="connsiteX3" fmla="*/ 2727250 w 2727250"/>
              <a:gd name="connsiteY3" fmla="*/ 971550 h 2922106"/>
              <a:gd name="connsiteX4" fmla="*/ 2727250 w 2727250"/>
              <a:gd name="connsiteY4" fmla="*/ 2312035 h 2922106"/>
              <a:gd name="connsiteX5" fmla="*/ 971395 w 2727250"/>
              <a:gd name="connsiteY5" fmla="*/ 2922106 h 2922106"/>
              <a:gd name="connsiteX6" fmla="*/ 1 w 2727250"/>
              <a:gd name="connsiteY6" fmla="*/ 2529287 h 2922106"/>
              <a:gd name="connsiteX7" fmla="*/ 1 w 2727250"/>
              <a:gd name="connsiteY7" fmla="*/ 1557738 h 2922106"/>
              <a:gd name="connsiteX8" fmla="*/ 0 w 2727250"/>
              <a:gd name="connsiteY8" fmla="*/ 1557737 h 2922106"/>
              <a:gd name="connsiteX9" fmla="*/ 0 w 2727250"/>
              <a:gd name="connsiteY9" fmla="*/ 0 h 2922106"/>
              <a:gd name="connsiteX0" fmla="*/ 0 w 2727250"/>
              <a:gd name="connsiteY0" fmla="*/ 0 h 2922106"/>
              <a:gd name="connsiteX1" fmla="*/ 2727249 w 2727250"/>
              <a:gd name="connsiteY1" fmla="*/ 0 h 2922106"/>
              <a:gd name="connsiteX2" fmla="*/ 2727249 w 2727250"/>
              <a:gd name="connsiteY2" fmla="*/ 971550 h 2922106"/>
              <a:gd name="connsiteX3" fmla="*/ 2727250 w 2727250"/>
              <a:gd name="connsiteY3" fmla="*/ 971550 h 2922106"/>
              <a:gd name="connsiteX4" fmla="*/ 2260525 w 2727250"/>
              <a:gd name="connsiteY4" fmla="*/ 2607310 h 2922106"/>
              <a:gd name="connsiteX5" fmla="*/ 971395 w 2727250"/>
              <a:gd name="connsiteY5" fmla="*/ 2922106 h 2922106"/>
              <a:gd name="connsiteX6" fmla="*/ 1 w 2727250"/>
              <a:gd name="connsiteY6" fmla="*/ 2529287 h 2922106"/>
              <a:gd name="connsiteX7" fmla="*/ 1 w 2727250"/>
              <a:gd name="connsiteY7" fmla="*/ 1557738 h 2922106"/>
              <a:gd name="connsiteX8" fmla="*/ 0 w 2727250"/>
              <a:gd name="connsiteY8" fmla="*/ 1557737 h 2922106"/>
              <a:gd name="connsiteX9" fmla="*/ 0 w 2727250"/>
              <a:gd name="connsiteY9" fmla="*/ 0 h 2922106"/>
              <a:gd name="connsiteX0" fmla="*/ 0 w 2727250"/>
              <a:gd name="connsiteY0" fmla="*/ 0 h 2903056"/>
              <a:gd name="connsiteX1" fmla="*/ 2727249 w 2727250"/>
              <a:gd name="connsiteY1" fmla="*/ 0 h 2903056"/>
              <a:gd name="connsiteX2" fmla="*/ 2727249 w 2727250"/>
              <a:gd name="connsiteY2" fmla="*/ 971550 h 2903056"/>
              <a:gd name="connsiteX3" fmla="*/ 2727250 w 2727250"/>
              <a:gd name="connsiteY3" fmla="*/ 971550 h 2903056"/>
              <a:gd name="connsiteX4" fmla="*/ 2260525 w 2727250"/>
              <a:gd name="connsiteY4" fmla="*/ 2607310 h 2903056"/>
              <a:gd name="connsiteX5" fmla="*/ 952345 w 2727250"/>
              <a:gd name="connsiteY5" fmla="*/ 2903056 h 2903056"/>
              <a:gd name="connsiteX6" fmla="*/ 1 w 2727250"/>
              <a:gd name="connsiteY6" fmla="*/ 2529287 h 2903056"/>
              <a:gd name="connsiteX7" fmla="*/ 1 w 2727250"/>
              <a:gd name="connsiteY7" fmla="*/ 1557738 h 2903056"/>
              <a:gd name="connsiteX8" fmla="*/ 0 w 2727250"/>
              <a:gd name="connsiteY8" fmla="*/ 1557737 h 2903056"/>
              <a:gd name="connsiteX9" fmla="*/ 0 w 2727250"/>
              <a:gd name="connsiteY9" fmla="*/ 0 h 2903056"/>
              <a:gd name="connsiteX0" fmla="*/ 0 w 2727250"/>
              <a:gd name="connsiteY0" fmla="*/ 0 h 2903056"/>
              <a:gd name="connsiteX1" fmla="*/ 2727249 w 2727250"/>
              <a:gd name="connsiteY1" fmla="*/ 0 h 2903056"/>
              <a:gd name="connsiteX2" fmla="*/ 2727249 w 2727250"/>
              <a:gd name="connsiteY2" fmla="*/ 971550 h 2903056"/>
              <a:gd name="connsiteX3" fmla="*/ 2727250 w 2727250"/>
              <a:gd name="connsiteY3" fmla="*/ 971550 h 2903056"/>
              <a:gd name="connsiteX4" fmla="*/ 2279575 w 2727250"/>
              <a:gd name="connsiteY4" fmla="*/ 2607310 h 2903056"/>
              <a:gd name="connsiteX5" fmla="*/ 952345 w 2727250"/>
              <a:gd name="connsiteY5" fmla="*/ 2903056 h 2903056"/>
              <a:gd name="connsiteX6" fmla="*/ 1 w 2727250"/>
              <a:gd name="connsiteY6" fmla="*/ 2529287 h 2903056"/>
              <a:gd name="connsiteX7" fmla="*/ 1 w 2727250"/>
              <a:gd name="connsiteY7" fmla="*/ 1557738 h 2903056"/>
              <a:gd name="connsiteX8" fmla="*/ 0 w 2727250"/>
              <a:gd name="connsiteY8" fmla="*/ 1557737 h 2903056"/>
              <a:gd name="connsiteX9" fmla="*/ 0 w 2727250"/>
              <a:gd name="connsiteY9" fmla="*/ 0 h 2903056"/>
              <a:gd name="connsiteX0" fmla="*/ 0 w 2727249"/>
              <a:gd name="connsiteY0" fmla="*/ 0 h 2903056"/>
              <a:gd name="connsiteX1" fmla="*/ 2727249 w 2727249"/>
              <a:gd name="connsiteY1" fmla="*/ 0 h 2903056"/>
              <a:gd name="connsiteX2" fmla="*/ 2727249 w 2727249"/>
              <a:gd name="connsiteY2" fmla="*/ 971550 h 2903056"/>
              <a:gd name="connsiteX3" fmla="*/ 2489125 w 2727249"/>
              <a:gd name="connsiteY3" fmla="*/ 1924050 h 2903056"/>
              <a:gd name="connsiteX4" fmla="*/ 2279575 w 2727249"/>
              <a:gd name="connsiteY4" fmla="*/ 2607310 h 2903056"/>
              <a:gd name="connsiteX5" fmla="*/ 952345 w 2727249"/>
              <a:gd name="connsiteY5" fmla="*/ 2903056 h 2903056"/>
              <a:gd name="connsiteX6" fmla="*/ 1 w 2727249"/>
              <a:gd name="connsiteY6" fmla="*/ 2529287 h 2903056"/>
              <a:gd name="connsiteX7" fmla="*/ 1 w 2727249"/>
              <a:gd name="connsiteY7" fmla="*/ 1557738 h 2903056"/>
              <a:gd name="connsiteX8" fmla="*/ 0 w 2727249"/>
              <a:gd name="connsiteY8" fmla="*/ 1557737 h 2903056"/>
              <a:gd name="connsiteX9" fmla="*/ 0 w 2727249"/>
              <a:gd name="connsiteY9" fmla="*/ 0 h 2903056"/>
              <a:gd name="connsiteX0" fmla="*/ 0 w 2727249"/>
              <a:gd name="connsiteY0" fmla="*/ 9525 h 2912581"/>
              <a:gd name="connsiteX1" fmla="*/ 2298624 w 2727249"/>
              <a:gd name="connsiteY1" fmla="*/ 0 h 2912581"/>
              <a:gd name="connsiteX2" fmla="*/ 2727249 w 2727249"/>
              <a:gd name="connsiteY2" fmla="*/ 981075 h 2912581"/>
              <a:gd name="connsiteX3" fmla="*/ 2489125 w 2727249"/>
              <a:gd name="connsiteY3" fmla="*/ 1933575 h 2912581"/>
              <a:gd name="connsiteX4" fmla="*/ 2279575 w 2727249"/>
              <a:gd name="connsiteY4" fmla="*/ 2616835 h 2912581"/>
              <a:gd name="connsiteX5" fmla="*/ 952345 w 2727249"/>
              <a:gd name="connsiteY5" fmla="*/ 2912581 h 2912581"/>
              <a:gd name="connsiteX6" fmla="*/ 1 w 2727249"/>
              <a:gd name="connsiteY6" fmla="*/ 2538812 h 2912581"/>
              <a:gd name="connsiteX7" fmla="*/ 1 w 2727249"/>
              <a:gd name="connsiteY7" fmla="*/ 1567263 h 2912581"/>
              <a:gd name="connsiteX8" fmla="*/ 0 w 2727249"/>
              <a:gd name="connsiteY8" fmla="*/ 1567262 h 2912581"/>
              <a:gd name="connsiteX9" fmla="*/ 0 w 2727249"/>
              <a:gd name="connsiteY9" fmla="*/ 9525 h 2912581"/>
              <a:gd name="connsiteX0" fmla="*/ 0 w 2489125"/>
              <a:gd name="connsiteY0" fmla="*/ 9525 h 2912581"/>
              <a:gd name="connsiteX1" fmla="*/ 2298624 w 2489125"/>
              <a:gd name="connsiteY1" fmla="*/ 0 h 2912581"/>
              <a:gd name="connsiteX2" fmla="*/ 2489125 w 2489125"/>
              <a:gd name="connsiteY2" fmla="*/ 1933575 h 2912581"/>
              <a:gd name="connsiteX3" fmla="*/ 2279575 w 2489125"/>
              <a:gd name="connsiteY3" fmla="*/ 2616835 h 2912581"/>
              <a:gd name="connsiteX4" fmla="*/ 952345 w 2489125"/>
              <a:gd name="connsiteY4" fmla="*/ 2912581 h 2912581"/>
              <a:gd name="connsiteX5" fmla="*/ 1 w 2489125"/>
              <a:gd name="connsiteY5" fmla="*/ 2538812 h 2912581"/>
              <a:gd name="connsiteX6" fmla="*/ 1 w 2489125"/>
              <a:gd name="connsiteY6" fmla="*/ 1567263 h 2912581"/>
              <a:gd name="connsiteX7" fmla="*/ 0 w 2489125"/>
              <a:gd name="connsiteY7" fmla="*/ 1567262 h 2912581"/>
              <a:gd name="connsiteX8" fmla="*/ 0 w 2489125"/>
              <a:gd name="connsiteY8" fmla="*/ 9525 h 2912581"/>
              <a:gd name="connsiteX0" fmla="*/ 0 w 2498649"/>
              <a:gd name="connsiteY0" fmla="*/ 9525 h 2912581"/>
              <a:gd name="connsiteX1" fmla="*/ 2498649 w 2498649"/>
              <a:gd name="connsiteY1" fmla="*/ 0 h 2912581"/>
              <a:gd name="connsiteX2" fmla="*/ 2489125 w 2498649"/>
              <a:gd name="connsiteY2" fmla="*/ 1933575 h 2912581"/>
              <a:gd name="connsiteX3" fmla="*/ 2279575 w 2498649"/>
              <a:gd name="connsiteY3" fmla="*/ 2616835 h 2912581"/>
              <a:gd name="connsiteX4" fmla="*/ 952345 w 2498649"/>
              <a:gd name="connsiteY4" fmla="*/ 2912581 h 2912581"/>
              <a:gd name="connsiteX5" fmla="*/ 1 w 2498649"/>
              <a:gd name="connsiteY5" fmla="*/ 2538812 h 2912581"/>
              <a:gd name="connsiteX6" fmla="*/ 1 w 2498649"/>
              <a:gd name="connsiteY6" fmla="*/ 1567263 h 2912581"/>
              <a:gd name="connsiteX7" fmla="*/ 0 w 2498649"/>
              <a:gd name="connsiteY7" fmla="*/ 1567262 h 2912581"/>
              <a:gd name="connsiteX8" fmla="*/ 0 w 2498649"/>
              <a:gd name="connsiteY8" fmla="*/ 9525 h 291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649" h="2912581">
                <a:moveTo>
                  <a:pt x="0" y="9525"/>
                </a:moveTo>
                <a:lnTo>
                  <a:pt x="2498649" y="0"/>
                </a:lnTo>
                <a:cubicBezTo>
                  <a:pt x="2495474" y="644525"/>
                  <a:pt x="2492300" y="1289050"/>
                  <a:pt x="2489125" y="1933575"/>
                </a:cubicBezTo>
                <a:lnTo>
                  <a:pt x="2279575" y="2616835"/>
                </a:lnTo>
                <a:lnTo>
                  <a:pt x="952345" y="2912581"/>
                </a:lnTo>
                <a:lnTo>
                  <a:pt x="1" y="2538812"/>
                </a:lnTo>
                <a:lnTo>
                  <a:pt x="1" y="1567263"/>
                </a:lnTo>
                <a:lnTo>
                  <a:pt x="0" y="1567262"/>
                </a:lnTo>
                <a:lnTo>
                  <a:pt x="0" y="9525"/>
                </a:lnTo>
                <a:close/>
              </a:path>
            </a:pathLst>
          </a:custGeom>
          <a:gradFill flip="none" rotWithShape="1">
            <a:gsLst>
              <a:gs pos="15000">
                <a:srgbClr val="FFA500"/>
              </a:gs>
              <a:gs pos="100000">
                <a:schemeClr val="accent4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Futura-Condensed-Normal" pitchFamily="2" charset="0"/>
            </a:endParaRPr>
          </a:p>
        </p:txBody>
      </p:sp>
      <p:sp>
        <p:nvSpPr>
          <p:cNvPr id="16" name="六边形 15"/>
          <p:cNvSpPr/>
          <p:nvPr/>
        </p:nvSpPr>
        <p:spPr>
          <a:xfrm rot="5400000">
            <a:off x="1980103" y="1628385"/>
            <a:ext cx="2206570" cy="1910424"/>
          </a:xfrm>
          <a:prstGeom prst="hexagon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17" name="文本框 7">
            <a:extLst>
              <a:ext uri="{FF2B5EF4-FFF2-40B4-BE49-F238E27FC236}">
                <a16:creationId xmlns:a16="http://schemas.microsoft.com/office/drawing/2014/main" id="{C09C3B21-A6EC-4A0F-A589-6D14D705BB9A}"/>
              </a:ext>
            </a:extLst>
          </p:cNvPr>
          <p:cNvSpPr txBox="1"/>
          <p:nvPr/>
        </p:nvSpPr>
        <p:spPr>
          <a:xfrm>
            <a:off x="5667541" y="2405146"/>
            <a:ext cx="2892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FFBD00"/>
                </a:solidFill>
                <a:effectLst/>
                <a:uLnTx/>
                <a:uFillTx/>
                <a:latin typeface="Futura-Condensed-Normal" pitchFamily="2" charset="0"/>
                <a:ea typeface="微软雅黑"/>
              </a:rPr>
              <a:t>PART THREE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FFBD00"/>
              </a:solidFill>
              <a:effectLst/>
              <a:uLnTx/>
              <a:uFillTx/>
              <a:latin typeface="Futura-Condensed-Normal" pitchFamily="2" charset="0"/>
              <a:ea typeface="微软雅黑"/>
            </a:endParaRPr>
          </a:p>
        </p:txBody>
      </p:sp>
      <p:sp>
        <p:nvSpPr>
          <p:cNvPr id="18" name="文本框 9">
            <a:extLst>
              <a:ext uri="{FF2B5EF4-FFF2-40B4-BE49-F238E27FC236}">
                <a16:creationId xmlns:a16="http://schemas.microsoft.com/office/drawing/2014/main" id="{384684B0-1241-47EF-917A-486E2A74CB06}"/>
              </a:ext>
            </a:extLst>
          </p:cNvPr>
          <p:cNvSpPr txBox="1"/>
          <p:nvPr/>
        </p:nvSpPr>
        <p:spPr>
          <a:xfrm>
            <a:off x="5734216" y="3102038"/>
            <a:ext cx="329531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kumimoji="0" lang="th-TH" altLang="zh-CN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005_iannnnnHBO" panose="02000000000000000000" pitchFamily="2" charset="0"/>
                <a:ea typeface="微软雅黑"/>
                <a:cs typeface="2005_iannnnnHBO" panose="02000000000000000000" pitchFamily="2" charset="0"/>
              </a:rPr>
              <a:t>ได</a:t>
            </a:r>
            <a:r>
              <a:rPr kumimoji="0" lang="th-TH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2005_iannnnnHBO" panose="02000000000000000000" pitchFamily="2" charset="0"/>
                <a:ea typeface="微软雅黑"/>
                <a:cs typeface="2005_iannnnnHBO" panose="02000000000000000000" pitchFamily="2" charset="0"/>
              </a:rPr>
              <a:t>อาแกรม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005_iannnnnHBO" panose="02000000000000000000" pitchFamily="2" charset="0"/>
              <a:ea typeface="微软雅黑"/>
              <a:cs typeface="2005_iannnnnHB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86301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7 L -4.58333E-6 -0.08657 " pathEditMode="relative" rAng="0" ptsTypes="AA">
                                      <p:cBhvr>
                                        <p:cTn id="16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2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4" grpId="0" animBg="1"/>
      <p:bldP spid="16" grpId="0" animBg="1"/>
      <p:bldP spid="16" grpId="1" animBg="1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2">
            <a:extLst>
              <a:ext uri="{FF2B5EF4-FFF2-40B4-BE49-F238E27FC236}">
                <a16:creationId xmlns:a16="http://schemas.microsoft.com/office/drawing/2014/main" id="{6FD0CCE0-411E-334E-8A02-6042462AE5A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88" y="142505"/>
            <a:ext cx="1723080" cy="464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EECF20-5102-6A4A-9C52-52123DF9B77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23" y="169315"/>
            <a:ext cx="1941303" cy="2932636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6A0DCA-1990-DE47-B705-D385D850A36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88" y="4959352"/>
            <a:ext cx="1723080" cy="684212"/>
          </a:xfrm>
          <a:prstGeom prst="rect">
            <a:avLst/>
          </a:prstGeom>
        </p:spPr>
      </p:pic>
      <p:pic>
        <p:nvPicPr>
          <p:cNvPr id="5" name="รูปภาพ 8">
            <a:extLst>
              <a:ext uri="{FF2B5EF4-FFF2-40B4-BE49-F238E27FC236}">
                <a16:creationId xmlns:a16="http://schemas.microsoft.com/office/drawing/2014/main" id="{EF2A22D4-06FE-1649-A980-595B6275848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560" y="3216597"/>
            <a:ext cx="1984005" cy="127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7FB998-0850-B64C-B92D-17C0021640AF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88" y="5801018"/>
            <a:ext cx="1723080" cy="68421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F28142-DE1D-E349-A329-90347DCAA752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236" y="477590"/>
            <a:ext cx="1819254" cy="1474864"/>
          </a:xfrm>
          <a:prstGeom prst="rect">
            <a:avLst/>
          </a:prstGeom>
        </p:spPr>
      </p:pic>
      <p:pic>
        <p:nvPicPr>
          <p:cNvPr id="8" name="รูปภาพ 1">
            <a:extLst>
              <a:ext uri="{FF2B5EF4-FFF2-40B4-BE49-F238E27FC236}">
                <a16:creationId xmlns:a16="http://schemas.microsoft.com/office/drawing/2014/main" id="{1C78496E-A307-744B-8366-5474025A003E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430" y="5533881"/>
            <a:ext cx="1876425" cy="93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5">
            <a:extLst>
              <a:ext uri="{FF2B5EF4-FFF2-40B4-BE49-F238E27FC236}">
                <a16:creationId xmlns:a16="http://schemas.microsoft.com/office/drawing/2014/main" id="{0A98E827-2B82-C94B-9AFA-D85C9F58A2D6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98" y="5586414"/>
            <a:ext cx="1859280" cy="750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รูปภาพ 3">
            <a:extLst>
              <a:ext uri="{FF2B5EF4-FFF2-40B4-BE49-F238E27FC236}">
                <a16:creationId xmlns:a16="http://schemas.microsoft.com/office/drawing/2014/main" id="{B86A33F9-B60B-3740-A12F-8DCD7A40DA03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98" y="2922814"/>
            <a:ext cx="1859280" cy="2073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รูปภาพ 7">
            <a:extLst>
              <a:ext uri="{FF2B5EF4-FFF2-40B4-BE49-F238E27FC236}">
                <a16:creationId xmlns:a16="http://schemas.microsoft.com/office/drawing/2014/main" id="{277678CB-C548-CA41-BD18-A3CB43A3BCD7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430" y="2833833"/>
            <a:ext cx="1876425" cy="21628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B410AA-8029-F841-B195-088E5B43B29C}"/>
              </a:ext>
            </a:extLst>
          </p:cNvPr>
          <p:cNvCxnSpPr/>
          <p:nvPr/>
        </p:nvCxnSpPr>
        <p:spPr>
          <a:xfrm flipV="1">
            <a:off x="10687050" y="4987074"/>
            <a:ext cx="0" cy="546807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9971F10-EEDB-464A-BA3F-B6C51A1D0F08}"/>
              </a:ext>
            </a:extLst>
          </p:cNvPr>
          <p:cNvCxnSpPr>
            <a:cxnSpLocks/>
            <a:endCxn id="9" idx="0"/>
          </p:cNvCxnSpPr>
          <p:nvPr/>
        </p:nvCxnSpPr>
        <p:spPr>
          <a:xfrm rot="10800000" flipV="1">
            <a:off x="8682038" y="5301458"/>
            <a:ext cx="2005012" cy="284956"/>
          </a:xfrm>
          <a:prstGeom prst="bentConnector2">
            <a:avLst/>
          </a:prstGeom>
          <a:ln w="190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0FAF70-FDF5-1948-9ACC-278D64C28F76}"/>
              </a:ext>
            </a:extLst>
          </p:cNvPr>
          <p:cNvCxnSpPr>
            <a:endCxn id="10" idx="2"/>
          </p:cNvCxnSpPr>
          <p:nvPr/>
        </p:nvCxnSpPr>
        <p:spPr>
          <a:xfrm flipV="1">
            <a:off x="8682038" y="4996643"/>
            <a:ext cx="0" cy="304815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EB154D-AB9C-B04E-8B28-3A4CA3606407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771" y="172823"/>
            <a:ext cx="2003425" cy="1241425"/>
          </a:xfrm>
          <a:prstGeom prst="rect">
            <a:avLst/>
          </a:prstGeom>
        </p:spPr>
      </p:pic>
      <p:pic>
        <p:nvPicPr>
          <p:cNvPr id="30" name="รูปภาพ 6">
            <a:extLst>
              <a:ext uri="{FF2B5EF4-FFF2-40B4-BE49-F238E27FC236}">
                <a16:creationId xmlns:a16="http://schemas.microsoft.com/office/drawing/2014/main" id="{F883E779-D197-2943-872C-61F0EF2707D2}"/>
              </a:ext>
            </a:extLst>
          </p:cNvPr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726" y="4611062"/>
            <a:ext cx="2059590" cy="77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55F1F2-071C-3A44-8952-4BB77524A003}"/>
              </a:ext>
            </a:extLst>
          </p:cNvPr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11" y="340031"/>
            <a:ext cx="1819254" cy="1832214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7914F4-C6CC-3C42-AF0C-34C892DCF5F2}"/>
              </a:ext>
            </a:extLst>
          </p:cNvPr>
          <p:cNvPicPr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02" y="1587447"/>
            <a:ext cx="2083700" cy="4934298"/>
          </a:xfrm>
          <a:prstGeom prst="rect">
            <a:avLst/>
          </a:prstGeom>
        </p:spPr>
      </p:pic>
      <p:pic>
        <p:nvPicPr>
          <p:cNvPr id="33" name="Picture 3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A903E7-1A2E-F542-A9B1-B228C26CA101}"/>
              </a:ext>
            </a:extLst>
          </p:cNvPr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39" y="5624198"/>
            <a:ext cx="2059590" cy="10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7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2468BE0D-F0A3-4B68-AF27-AF39854B47E6}"/>
              </a:ext>
            </a:extLst>
          </p:cNvPr>
          <p:cNvSpPr/>
          <p:nvPr/>
        </p:nvSpPr>
        <p:spPr>
          <a:xfrm>
            <a:off x="2409825" y="1266825"/>
            <a:ext cx="7743825" cy="4381500"/>
          </a:xfrm>
          <a:prstGeom prst="rect">
            <a:avLst/>
          </a:prstGeom>
          <a:noFill/>
          <a:ln w="28575">
            <a:solidFill>
              <a:srgbClr val="FFA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5924C30F-78A0-48A1-9EF3-6AEBD36423BB}"/>
              </a:ext>
            </a:extLst>
          </p:cNvPr>
          <p:cNvSpPr/>
          <p:nvPr/>
        </p:nvSpPr>
        <p:spPr>
          <a:xfrm>
            <a:off x="2133600" y="1104900"/>
            <a:ext cx="7743825" cy="4381500"/>
          </a:xfrm>
          <a:prstGeom prst="rect">
            <a:avLst/>
          </a:prstGeom>
          <a:solidFill>
            <a:srgbClr val="434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2D074B61-6F32-42CB-B091-78612FAD6AAD}"/>
              </a:ext>
            </a:extLst>
          </p:cNvPr>
          <p:cNvSpPr txBox="1"/>
          <p:nvPr/>
        </p:nvSpPr>
        <p:spPr>
          <a:xfrm>
            <a:off x="2705100" y="1524000"/>
            <a:ext cx="66675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สมาชิกกลุ่ม</a:t>
            </a:r>
          </a:p>
          <a:p>
            <a:pPr algn="ctr"/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61070017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 </a:t>
            </a:r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นายกิตติวัชร  เอี่ยมกิจการ</a:t>
            </a:r>
          </a:p>
          <a:p>
            <a:pPr algn="ctr"/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61070030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 </a:t>
            </a:r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นางสาวชญานี  คำเจริญ</a:t>
            </a:r>
          </a:p>
          <a:p>
            <a:pPr algn="ctr"/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61070037 นางสาวชรินรัตน์ บูรณะพิสิฐ</a:t>
            </a:r>
          </a:p>
          <a:p>
            <a:pPr algn="ctr"/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61070156 นายภัทรนันท์  เรืองชนา</a:t>
            </a:r>
          </a:p>
          <a:p>
            <a:pPr algn="ctr"/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61070163 นางสาวภาวินี  ทองบ่อ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27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08841" y="1461819"/>
            <a:ext cx="4683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-Condensed-Normal" pitchFamily="2" charset="0"/>
                <a:ea typeface="微软雅黑"/>
              </a:rPr>
              <a:t>1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-Condensed-Normal" pitchFamily="2" charset="0"/>
              <a:ea typeface="微软雅黑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08841" y="2479936"/>
            <a:ext cx="4683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-Condensed-Normal" pitchFamily="2" charset="0"/>
                <a:ea typeface="微软雅黑"/>
              </a:rPr>
              <a:t>2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-Condensed-Normal" pitchFamily="2" charset="0"/>
              <a:ea typeface="微软雅黑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08842" y="3498053"/>
            <a:ext cx="4683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-Condensed-Normal" pitchFamily="2" charset="0"/>
                <a:ea typeface="微软雅黑"/>
              </a:rPr>
              <a:t>3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-Condensed-Normal" pitchFamily="2" charset="0"/>
              <a:ea typeface="微软雅黑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019300" y="274843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-Condensed-Normal" pitchFamily="2" charset="0"/>
                <a:ea typeface="方正大黑简体" panose="02010601030101010101" pitchFamily="2" charset="-122"/>
              </a:rPr>
              <a:t>CONTENTS</a:t>
            </a:r>
          </a:p>
        </p:txBody>
      </p:sp>
      <p:sp>
        <p:nvSpPr>
          <p:cNvPr id="22" name="六边形 21"/>
          <p:cNvSpPr/>
          <p:nvPr/>
        </p:nvSpPr>
        <p:spPr>
          <a:xfrm rot="5400000">
            <a:off x="1848023" y="2034523"/>
            <a:ext cx="2552354" cy="2209800"/>
          </a:xfrm>
          <a:prstGeom prst="hexagon">
            <a:avLst/>
          </a:prstGeom>
          <a:noFill/>
          <a:ln w="63500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-Condensed-Normal" pitchFamily="2" charset="0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5E9AEEC1-1D1A-4AC5-8E08-9D0F5421D63D}"/>
              </a:ext>
            </a:extLst>
          </p:cNvPr>
          <p:cNvSpPr txBox="1"/>
          <p:nvPr/>
        </p:nvSpPr>
        <p:spPr>
          <a:xfrm>
            <a:off x="6727733" y="1461819"/>
            <a:ext cx="4468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solidFill>
                  <a:srgbClr val="FFBD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รายละเอียดของเกม</a:t>
            </a:r>
            <a:endParaRPr lang="en-US" sz="3600" b="1" dirty="0">
              <a:solidFill>
                <a:srgbClr val="FFBD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591E22A0-4737-4B8D-87E2-FE7A21B05456}"/>
              </a:ext>
            </a:extLst>
          </p:cNvPr>
          <p:cNvSpPr/>
          <p:nvPr/>
        </p:nvSpPr>
        <p:spPr>
          <a:xfrm>
            <a:off x="6976904" y="1880537"/>
            <a:ext cx="3187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ที่มาของเกม</a:t>
            </a:r>
            <a:r>
              <a:rPr lang="en-US" sz="24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, </a:t>
            </a:r>
            <a:r>
              <a:rPr lang="th-TH" sz="24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วัตถุประสงค์</a:t>
            </a:r>
            <a:r>
              <a:rPr lang="en-US" sz="24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, </a:t>
            </a:r>
            <a:r>
              <a:rPr lang="th-TH" sz="24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ประโยชน์</a:t>
            </a:r>
            <a:endParaRPr lang="en-US" sz="2400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28" name="กล่องข้อความ 27">
            <a:extLst>
              <a:ext uri="{FF2B5EF4-FFF2-40B4-BE49-F238E27FC236}">
                <a16:creationId xmlns:a16="http://schemas.microsoft.com/office/drawing/2014/main" id="{CE079F70-4DA9-48C0-83B6-0376568AB436}"/>
              </a:ext>
            </a:extLst>
          </p:cNvPr>
          <p:cNvSpPr txBox="1"/>
          <p:nvPr/>
        </p:nvSpPr>
        <p:spPr>
          <a:xfrm>
            <a:off x="6727732" y="2479936"/>
            <a:ext cx="4468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BD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Interface </a:t>
            </a:r>
            <a:r>
              <a:rPr lang="th-TH" sz="3600" b="1" dirty="0">
                <a:solidFill>
                  <a:srgbClr val="FFBD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ของเกม</a:t>
            </a:r>
            <a:endParaRPr lang="en-US" sz="3600" b="1" dirty="0">
              <a:solidFill>
                <a:srgbClr val="FFBD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4F77B55A-02A6-483E-B74B-EA3037EEEB4D}"/>
              </a:ext>
            </a:extLst>
          </p:cNvPr>
          <p:cNvSpPr/>
          <p:nvPr/>
        </p:nvSpPr>
        <p:spPr>
          <a:xfrm>
            <a:off x="7010388" y="2889600"/>
            <a:ext cx="1667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หน้าต่างภายในเกม</a:t>
            </a:r>
            <a:endParaRPr lang="en-US" sz="2400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D329326B-3276-467E-9970-37875E20F461}"/>
              </a:ext>
            </a:extLst>
          </p:cNvPr>
          <p:cNvSpPr txBox="1"/>
          <p:nvPr/>
        </p:nvSpPr>
        <p:spPr>
          <a:xfrm>
            <a:off x="6727732" y="3535931"/>
            <a:ext cx="4468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 err="1">
                <a:solidFill>
                  <a:srgbClr val="FFBD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ได</a:t>
            </a:r>
            <a:r>
              <a:rPr lang="th-TH" sz="3600" b="1" dirty="0">
                <a:solidFill>
                  <a:srgbClr val="FFBD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อาแกรม</a:t>
            </a:r>
            <a:endParaRPr lang="en-US" sz="3600" b="1" dirty="0">
              <a:solidFill>
                <a:srgbClr val="FFBD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2776E076-1E1E-4382-844A-83D88AB6EAA5}"/>
              </a:ext>
            </a:extLst>
          </p:cNvPr>
          <p:cNvSpPr/>
          <p:nvPr/>
        </p:nvSpPr>
        <p:spPr>
          <a:xfrm>
            <a:off x="7010388" y="3953935"/>
            <a:ext cx="2129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2005_iannnnnHBO" panose="02000000000000000000" pitchFamily="2" charset="0"/>
                <a:cs typeface="2005_iannnnnHBO" panose="02000000000000000000" pitchFamily="2" charset="0"/>
              </a:rPr>
              <a:t>ภาพรวมทั้งระบบของเกม</a:t>
            </a:r>
            <a:endParaRPr lang="en-US" sz="2400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75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-0.08657 " pathEditMode="relative" rAng="0" ptsTypes="AA">
                                      <p:cBhvr>
                                        <p:cTn id="9" dur="2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2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4.07407E-6 L 0 -0.08657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21" grpId="0"/>
      <p:bldP spid="21" grpId="1"/>
      <p:bldP spid="22" grpId="0" animBg="1"/>
      <p:bldP spid="22" grpId="1" animBg="1"/>
      <p:bldP spid="7" grpId="0"/>
      <p:bldP spid="8" grpId="0"/>
      <p:bldP spid="28" grpId="0"/>
      <p:bldP spid="29" grpId="0"/>
      <p:bldP spid="30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44807" y="1994042"/>
            <a:ext cx="8771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-Condensed-Normal" pitchFamily="2" charset="0"/>
                <a:ea typeface="微软雅黑"/>
              </a:rPr>
              <a:t>01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-Condensed-Normal" pitchFamily="2" charset="0"/>
              <a:ea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67541" y="2405146"/>
            <a:ext cx="2892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FFBD00"/>
                </a:solidFill>
                <a:effectLst/>
                <a:uLnTx/>
                <a:uFillTx/>
                <a:latin typeface="Futura-Condensed-Normal" pitchFamily="2" charset="0"/>
                <a:ea typeface="微软雅黑"/>
              </a:rPr>
              <a:t>PART ONE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FFBD00"/>
              </a:solidFill>
              <a:effectLst/>
              <a:uLnTx/>
              <a:uFillTx/>
              <a:latin typeface="Futura-Condensed-Normal" pitchFamily="2" charset="0"/>
              <a:ea typeface="微软雅黑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67541" y="3044279"/>
            <a:ext cx="329531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th-TH" altLang="zh-CN" sz="4400" b="1" dirty="0">
                <a:solidFill>
                  <a:prstClr val="white"/>
                </a:solidFill>
                <a:latin typeface="2005_iannnnnHBO" panose="02000000000000000000" pitchFamily="2" charset="0"/>
                <a:ea typeface="微软雅黑"/>
                <a:cs typeface="2005_iannnnnHBO" panose="02000000000000000000" pitchFamily="2" charset="0"/>
              </a:rPr>
              <a:t>รายละเอียดของเกม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005_iannnnnHBO" panose="02000000000000000000" pitchFamily="2" charset="0"/>
              <a:ea typeface="微软雅黑"/>
              <a:cs typeface="2005_iannnnnHBO" panose="02000000000000000000" pitchFamily="2" charset="0"/>
            </a:endParaRPr>
          </a:p>
        </p:txBody>
      </p:sp>
      <p:sp>
        <p:nvSpPr>
          <p:cNvPr id="15" name="PA_任意多边形 59"/>
          <p:cNvSpPr/>
          <p:nvPr>
            <p:custDataLst>
              <p:tags r:id="rId1"/>
            </p:custDataLst>
          </p:nvPr>
        </p:nvSpPr>
        <p:spPr>
          <a:xfrm>
            <a:off x="1811635" y="3888269"/>
            <a:ext cx="2501135" cy="1290637"/>
          </a:xfrm>
          <a:custGeom>
            <a:avLst/>
            <a:gdLst>
              <a:gd name="connsiteX0" fmla="*/ 1342240 w 2457450"/>
              <a:gd name="connsiteY0" fmla="*/ 0 h 1798637"/>
              <a:gd name="connsiteX1" fmla="*/ 1372090 w 2457450"/>
              <a:gd name="connsiteY1" fmla="*/ 0 h 1798637"/>
              <a:gd name="connsiteX2" fmla="*/ 2457450 w 2457450"/>
              <a:gd name="connsiteY2" fmla="*/ 446282 h 1798637"/>
              <a:gd name="connsiteX3" fmla="*/ 2457450 w 2457450"/>
              <a:gd name="connsiteY3" fmla="*/ 1798637 h 1798637"/>
              <a:gd name="connsiteX4" fmla="*/ 1032538 w 2457450"/>
              <a:gd name="connsiteY4" fmla="*/ 1798637 h 1798637"/>
              <a:gd name="connsiteX5" fmla="*/ 0 w 2457450"/>
              <a:gd name="connsiteY5" fmla="*/ 1237075 h 1798637"/>
              <a:gd name="connsiteX6" fmla="*/ 0 w 2457450"/>
              <a:gd name="connsiteY6" fmla="*/ 1219287 h 1798637"/>
              <a:gd name="connsiteX0" fmla="*/ 1342240 w 2676525"/>
              <a:gd name="connsiteY0" fmla="*/ 0 h 1798637"/>
              <a:gd name="connsiteX1" fmla="*/ 1372090 w 2676525"/>
              <a:gd name="connsiteY1" fmla="*/ 0 h 1798637"/>
              <a:gd name="connsiteX2" fmla="*/ 2676525 w 2676525"/>
              <a:gd name="connsiteY2" fmla="*/ 446282 h 1798637"/>
              <a:gd name="connsiteX3" fmla="*/ 2457450 w 2676525"/>
              <a:gd name="connsiteY3" fmla="*/ 1798637 h 1798637"/>
              <a:gd name="connsiteX4" fmla="*/ 1032538 w 2676525"/>
              <a:gd name="connsiteY4" fmla="*/ 1798637 h 1798637"/>
              <a:gd name="connsiteX5" fmla="*/ 0 w 2676525"/>
              <a:gd name="connsiteY5" fmla="*/ 1237075 h 1798637"/>
              <a:gd name="connsiteX6" fmla="*/ 0 w 2676525"/>
              <a:gd name="connsiteY6" fmla="*/ 1219287 h 1798637"/>
              <a:gd name="connsiteX7" fmla="*/ 1342240 w 2676525"/>
              <a:gd name="connsiteY7" fmla="*/ 0 h 1798637"/>
              <a:gd name="connsiteX0" fmla="*/ 1342240 w 2676525"/>
              <a:gd name="connsiteY0" fmla="*/ 0 h 1798637"/>
              <a:gd name="connsiteX1" fmla="*/ 1372090 w 2676525"/>
              <a:gd name="connsiteY1" fmla="*/ 0 h 1798637"/>
              <a:gd name="connsiteX2" fmla="*/ 2676525 w 2676525"/>
              <a:gd name="connsiteY2" fmla="*/ 446282 h 1798637"/>
              <a:gd name="connsiteX3" fmla="*/ 2457450 w 2676525"/>
              <a:gd name="connsiteY3" fmla="*/ 1798637 h 1798637"/>
              <a:gd name="connsiteX4" fmla="*/ 1032538 w 2676525"/>
              <a:gd name="connsiteY4" fmla="*/ 1798637 h 1798637"/>
              <a:gd name="connsiteX5" fmla="*/ 0 w 2676525"/>
              <a:gd name="connsiteY5" fmla="*/ 1237075 h 1798637"/>
              <a:gd name="connsiteX6" fmla="*/ 66675 w 2676525"/>
              <a:gd name="connsiteY6" fmla="*/ 314412 h 1798637"/>
              <a:gd name="connsiteX7" fmla="*/ 1342240 w 2676525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965863 w 2609850"/>
              <a:gd name="connsiteY4" fmla="*/ 1798637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1194463 w 2609850"/>
              <a:gd name="connsiteY4" fmla="*/ 1389062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1613563 w 2609850"/>
              <a:gd name="connsiteY4" fmla="*/ 1722437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924175"/>
              <a:gd name="connsiteY0" fmla="*/ 0 h 1722437"/>
              <a:gd name="connsiteX1" fmla="*/ 1305415 w 2924175"/>
              <a:gd name="connsiteY1" fmla="*/ 0 h 1722437"/>
              <a:gd name="connsiteX2" fmla="*/ 2609850 w 2924175"/>
              <a:gd name="connsiteY2" fmla="*/ 446282 h 1722437"/>
              <a:gd name="connsiteX3" fmla="*/ 2924175 w 2924175"/>
              <a:gd name="connsiteY3" fmla="*/ 1312862 h 1722437"/>
              <a:gd name="connsiteX4" fmla="*/ 1613563 w 2924175"/>
              <a:gd name="connsiteY4" fmla="*/ 1722437 h 1722437"/>
              <a:gd name="connsiteX5" fmla="*/ 95250 w 2924175"/>
              <a:gd name="connsiteY5" fmla="*/ 1218025 h 1722437"/>
              <a:gd name="connsiteX6" fmla="*/ 0 w 2924175"/>
              <a:gd name="connsiteY6" fmla="*/ 314412 h 1722437"/>
              <a:gd name="connsiteX7" fmla="*/ 1275565 w 2924175"/>
              <a:gd name="connsiteY7" fmla="*/ 0 h 1722437"/>
              <a:gd name="connsiteX0" fmla="*/ 1440665 w 2924175"/>
              <a:gd name="connsiteY0" fmla="*/ 0 h 1798637"/>
              <a:gd name="connsiteX1" fmla="*/ 1305415 w 2924175"/>
              <a:gd name="connsiteY1" fmla="*/ 76200 h 1798637"/>
              <a:gd name="connsiteX2" fmla="*/ 2609850 w 2924175"/>
              <a:gd name="connsiteY2" fmla="*/ 522482 h 1798637"/>
              <a:gd name="connsiteX3" fmla="*/ 2924175 w 2924175"/>
              <a:gd name="connsiteY3" fmla="*/ 1389062 h 1798637"/>
              <a:gd name="connsiteX4" fmla="*/ 1613563 w 2924175"/>
              <a:gd name="connsiteY4" fmla="*/ 1798637 h 1798637"/>
              <a:gd name="connsiteX5" fmla="*/ 95250 w 2924175"/>
              <a:gd name="connsiteY5" fmla="*/ 1294225 h 1798637"/>
              <a:gd name="connsiteX6" fmla="*/ 0 w 2924175"/>
              <a:gd name="connsiteY6" fmla="*/ 390612 h 1798637"/>
              <a:gd name="connsiteX7" fmla="*/ 1440665 w 2924175"/>
              <a:gd name="connsiteY7" fmla="*/ 0 h 1798637"/>
              <a:gd name="connsiteX0" fmla="*/ 1345415 w 2828925"/>
              <a:gd name="connsiteY0" fmla="*/ 0 h 1798637"/>
              <a:gd name="connsiteX1" fmla="*/ 1210165 w 2828925"/>
              <a:gd name="connsiteY1" fmla="*/ 76200 h 1798637"/>
              <a:gd name="connsiteX2" fmla="*/ 2514600 w 2828925"/>
              <a:gd name="connsiteY2" fmla="*/ 522482 h 1798637"/>
              <a:gd name="connsiteX3" fmla="*/ 2828925 w 2828925"/>
              <a:gd name="connsiteY3" fmla="*/ 1389062 h 1798637"/>
              <a:gd name="connsiteX4" fmla="*/ 1518313 w 2828925"/>
              <a:gd name="connsiteY4" fmla="*/ 1798637 h 1798637"/>
              <a:gd name="connsiteX5" fmla="*/ 0 w 2828925"/>
              <a:gd name="connsiteY5" fmla="*/ 1294225 h 1798637"/>
              <a:gd name="connsiteX6" fmla="*/ 69850 w 2828925"/>
              <a:gd name="connsiteY6" fmla="*/ 263612 h 1798637"/>
              <a:gd name="connsiteX7" fmla="*/ 1345415 w 2828925"/>
              <a:gd name="connsiteY7" fmla="*/ 0 h 1798637"/>
              <a:gd name="connsiteX0" fmla="*/ 1561315 w 3044825"/>
              <a:gd name="connsiteY0" fmla="*/ 0 h 1798637"/>
              <a:gd name="connsiteX1" fmla="*/ 1426065 w 3044825"/>
              <a:gd name="connsiteY1" fmla="*/ 76200 h 1798637"/>
              <a:gd name="connsiteX2" fmla="*/ 2730500 w 3044825"/>
              <a:gd name="connsiteY2" fmla="*/ 522482 h 1798637"/>
              <a:gd name="connsiteX3" fmla="*/ 3044825 w 3044825"/>
              <a:gd name="connsiteY3" fmla="*/ 1389062 h 1798637"/>
              <a:gd name="connsiteX4" fmla="*/ 1734213 w 3044825"/>
              <a:gd name="connsiteY4" fmla="*/ 1798637 h 1798637"/>
              <a:gd name="connsiteX5" fmla="*/ 0 w 3044825"/>
              <a:gd name="connsiteY5" fmla="*/ 925925 h 1798637"/>
              <a:gd name="connsiteX6" fmla="*/ 285750 w 3044825"/>
              <a:gd name="connsiteY6" fmla="*/ 263612 h 1798637"/>
              <a:gd name="connsiteX7" fmla="*/ 1561315 w 3044825"/>
              <a:gd name="connsiteY7" fmla="*/ 0 h 1798637"/>
              <a:gd name="connsiteX0" fmla="*/ 1561315 w 3044825"/>
              <a:gd name="connsiteY0" fmla="*/ 0 h 1798637"/>
              <a:gd name="connsiteX1" fmla="*/ 1426065 w 3044825"/>
              <a:gd name="connsiteY1" fmla="*/ 76200 h 1798637"/>
              <a:gd name="connsiteX2" fmla="*/ 2413000 w 3044825"/>
              <a:gd name="connsiteY2" fmla="*/ 319282 h 1798637"/>
              <a:gd name="connsiteX3" fmla="*/ 3044825 w 3044825"/>
              <a:gd name="connsiteY3" fmla="*/ 1389062 h 1798637"/>
              <a:gd name="connsiteX4" fmla="*/ 1734213 w 3044825"/>
              <a:gd name="connsiteY4" fmla="*/ 1798637 h 1798637"/>
              <a:gd name="connsiteX5" fmla="*/ 0 w 3044825"/>
              <a:gd name="connsiteY5" fmla="*/ 925925 h 1798637"/>
              <a:gd name="connsiteX6" fmla="*/ 285750 w 3044825"/>
              <a:gd name="connsiteY6" fmla="*/ 263612 h 1798637"/>
              <a:gd name="connsiteX7" fmla="*/ 1561315 w 3044825"/>
              <a:gd name="connsiteY7" fmla="*/ 0 h 1798637"/>
              <a:gd name="connsiteX0" fmla="*/ 1561315 w 3044825"/>
              <a:gd name="connsiteY0" fmla="*/ 0 h 1798637"/>
              <a:gd name="connsiteX1" fmla="*/ 2413000 w 3044825"/>
              <a:gd name="connsiteY1" fmla="*/ 319282 h 1798637"/>
              <a:gd name="connsiteX2" fmla="*/ 3044825 w 3044825"/>
              <a:gd name="connsiteY2" fmla="*/ 1389062 h 1798637"/>
              <a:gd name="connsiteX3" fmla="*/ 1734213 w 3044825"/>
              <a:gd name="connsiteY3" fmla="*/ 1798637 h 1798637"/>
              <a:gd name="connsiteX4" fmla="*/ 0 w 3044825"/>
              <a:gd name="connsiteY4" fmla="*/ 925925 h 1798637"/>
              <a:gd name="connsiteX5" fmla="*/ 285750 w 3044825"/>
              <a:gd name="connsiteY5" fmla="*/ 263612 h 1798637"/>
              <a:gd name="connsiteX6" fmla="*/ 1561315 w 3044825"/>
              <a:gd name="connsiteY6" fmla="*/ 0 h 1798637"/>
              <a:gd name="connsiteX0" fmla="*/ 1561315 w 3044825"/>
              <a:gd name="connsiteY0" fmla="*/ 0 h 1389062"/>
              <a:gd name="connsiteX1" fmla="*/ 2413000 w 3044825"/>
              <a:gd name="connsiteY1" fmla="*/ 319282 h 1389062"/>
              <a:gd name="connsiteX2" fmla="*/ 3044825 w 3044825"/>
              <a:gd name="connsiteY2" fmla="*/ 1389062 h 1389062"/>
              <a:gd name="connsiteX3" fmla="*/ 1277013 w 3044825"/>
              <a:gd name="connsiteY3" fmla="*/ 1214437 h 1389062"/>
              <a:gd name="connsiteX4" fmla="*/ 0 w 3044825"/>
              <a:gd name="connsiteY4" fmla="*/ 925925 h 1389062"/>
              <a:gd name="connsiteX5" fmla="*/ 285750 w 3044825"/>
              <a:gd name="connsiteY5" fmla="*/ 263612 h 1389062"/>
              <a:gd name="connsiteX6" fmla="*/ 1561315 w 3044825"/>
              <a:gd name="connsiteY6" fmla="*/ 0 h 1389062"/>
              <a:gd name="connsiteX0" fmla="*/ 1561315 w 3044825"/>
              <a:gd name="connsiteY0" fmla="*/ 0 h 1389062"/>
              <a:gd name="connsiteX1" fmla="*/ 2413000 w 3044825"/>
              <a:gd name="connsiteY1" fmla="*/ 319282 h 1389062"/>
              <a:gd name="connsiteX2" fmla="*/ 3044825 w 3044825"/>
              <a:gd name="connsiteY2" fmla="*/ 1389062 h 1389062"/>
              <a:gd name="connsiteX3" fmla="*/ 921413 w 3044825"/>
              <a:gd name="connsiteY3" fmla="*/ 1290637 h 1389062"/>
              <a:gd name="connsiteX4" fmla="*/ 0 w 3044825"/>
              <a:gd name="connsiteY4" fmla="*/ 925925 h 1389062"/>
              <a:gd name="connsiteX5" fmla="*/ 285750 w 3044825"/>
              <a:gd name="connsiteY5" fmla="*/ 263612 h 1389062"/>
              <a:gd name="connsiteX6" fmla="*/ 1561315 w 3044825"/>
              <a:gd name="connsiteY6" fmla="*/ 0 h 1389062"/>
              <a:gd name="connsiteX0" fmla="*/ 1561315 w 2413000"/>
              <a:gd name="connsiteY0" fmla="*/ 0 h 1290637"/>
              <a:gd name="connsiteX1" fmla="*/ 2413000 w 2413000"/>
              <a:gd name="connsiteY1" fmla="*/ 319282 h 1290637"/>
              <a:gd name="connsiteX2" fmla="*/ 2308225 w 2413000"/>
              <a:gd name="connsiteY2" fmla="*/ 1071562 h 1290637"/>
              <a:gd name="connsiteX3" fmla="*/ 921413 w 2413000"/>
              <a:gd name="connsiteY3" fmla="*/ 1290637 h 1290637"/>
              <a:gd name="connsiteX4" fmla="*/ 0 w 2413000"/>
              <a:gd name="connsiteY4" fmla="*/ 925925 h 1290637"/>
              <a:gd name="connsiteX5" fmla="*/ 285750 w 2413000"/>
              <a:gd name="connsiteY5" fmla="*/ 263612 h 1290637"/>
              <a:gd name="connsiteX6" fmla="*/ 1561315 w 2413000"/>
              <a:gd name="connsiteY6" fmla="*/ 0 h 1290637"/>
              <a:gd name="connsiteX0" fmla="*/ 1561315 w 2413000"/>
              <a:gd name="connsiteY0" fmla="*/ 0 h 1290637"/>
              <a:gd name="connsiteX1" fmla="*/ 2413000 w 2413000"/>
              <a:gd name="connsiteY1" fmla="*/ 319282 h 1290637"/>
              <a:gd name="connsiteX2" fmla="*/ 1622425 w 2413000"/>
              <a:gd name="connsiteY2" fmla="*/ 728662 h 1290637"/>
              <a:gd name="connsiteX3" fmla="*/ 921413 w 2413000"/>
              <a:gd name="connsiteY3" fmla="*/ 1290637 h 1290637"/>
              <a:gd name="connsiteX4" fmla="*/ 0 w 2413000"/>
              <a:gd name="connsiteY4" fmla="*/ 925925 h 1290637"/>
              <a:gd name="connsiteX5" fmla="*/ 285750 w 2413000"/>
              <a:gd name="connsiteY5" fmla="*/ 263612 h 1290637"/>
              <a:gd name="connsiteX6" fmla="*/ 1561315 w 2413000"/>
              <a:gd name="connsiteY6" fmla="*/ 0 h 1290637"/>
              <a:gd name="connsiteX0" fmla="*/ 1561315 w 2413000"/>
              <a:gd name="connsiteY0" fmla="*/ 0 h 1290637"/>
              <a:gd name="connsiteX1" fmla="*/ 2413000 w 2413000"/>
              <a:gd name="connsiteY1" fmla="*/ 319282 h 1290637"/>
              <a:gd name="connsiteX2" fmla="*/ 2270125 w 2413000"/>
              <a:gd name="connsiteY2" fmla="*/ 1008062 h 1290637"/>
              <a:gd name="connsiteX3" fmla="*/ 921413 w 2413000"/>
              <a:gd name="connsiteY3" fmla="*/ 1290637 h 1290637"/>
              <a:gd name="connsiteX4" fmla="*/ 0 w 2413000"/>
              <a:gd name="connsiteY4" fmla="*/ 925925 h 1290637"/>
              <a:gd name="connsiteX5" fmla="*/ 285750 w 2413000"/>
              <a:gd name="connsiteY5" fmla="*/ 263612 h 1290637"/>
              <a:gd name="connsiteX6" fmla="*/ 1561315 w 2413000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314193 w 2457068"/>
              <a:gd name="connsiteY2" fmla="*/ 1008062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126906 w 2457068"/>
              <a:gd name="connsiteY2" fmla="*/ 986028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248092 w 2457068"/>
              <a:gd name="connsiteY2" fmla="*/ 919927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281142 w 2457068"/>
              <a:gd name="connsiteY2" fmla="*/ 997045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501135"/>
              <a:gd name="connsiteY0" fmla="*/ 0 h 1290637"/>
              <a:gd name="connsiteX1" fmla="*/ 2501135 w 2501135"/>
              <a:gd name="connsiteY1" fmla="*/ 330299 h 1290637"/>
              <a:gd name="connsiteX2" fmla="*/ 2281142 w 2501135"/>
              <a:gd name="connsiteY2" fmla="*/ 997045 h 1290637"/>
              <a:gd name="connsiteX3" fmla="*/ 965481 w 2501135"/>
              <a:gd name="connsiteY3" fmla="*/ 1290637 h 1290637"/>
              <a:gd name="connsiteX4" fmla="*/ 0 w 2501135"/>
              <a:gd name="connsiteY4" fmla="*/ 903891 h 1290637"/>
              <a:gd name="connsiteX5" fmla="*/ 329818 w 2501135"/>
              <a:gd name="connsiteY5" fmla="*/ 263612 h 1290637"/>
              <a:gd name="connsiteX6" fmla="*/ 1605383 w 2501135"/>
              <a:gd name="connsiteY6" fmla="*/ 0 h 129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1135" h="1290637">
                <a:moveTo>
                  <a:pt x="1605383" y="0"/>
                </a:moveTo>
                <a:lnTo>
                  <a:pt x="2501135" y="330299"/>
                </a:lnTo>
                <a:lnTo>
                  <a:pt x="2281142" y="997045"/>
                </a:lnTo>
                <a:lnTo>
                  <a:pt x="965481" y="1290637"/>
                </a:lnTo>
                <a:lnTo>
                  <a:pt x="0" y="903891"/>
                </a:lnTo>
                <a:lnTo>
                  <a:pt x="329818" y="263612"/>
                </a:lnTo>
                <a:lnTo>
                  <a:pt x="1605383" y="0"/>
                </a:lnTo>
                <a:close/>
              </a:path>
            </a:pathLst>
          </a:custGeom>
          <a:gradFill>
            <a:gsLst>
              <a:gs pos="0">
                <a:srgbClr val="FFA500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1834064" y="2279577"/>
            <a:ext cx="2498649" cy="2912581"/>
          </a:xfrm>
          <a:custGeom>
            <a:avLst/>
            <a:gdLst>
              <a:gd name="connsiteX0" fmla="*/ 0 w 2727250"/>
              <a:gd name="connsiteY0" fmla="*/ 0 h 3198331"/>
              <a:gd name="connsiteX1" fmla="*/ 2727249 w 2727250"/>
              <a:gd name="connsiteY1" fmla="*/ 0 h 3198331"/>
              <a:gd name="connsiteX2" fmla="*/ 2727249 w 2727250"/>
              <a:gd name="connsiteY2" fmla="*/ 971550 h 3198331"/>
              <a:gd name="connsiteX3" fmla="*/ 2727250 w 2727250"/>
              <a:gd name="connsiteY3" fmla="*/ 971550 h 3198331"/>
              <a:gd name="connsiteX4" fmla="*/ 2727250 w 2727250"/>
              <a:gd name="connsiteY4" fmla="*/ 2312035 h 3198331"/>
              <a:gd name="connsiteX5" fmla="*/ 1742920 w 2727250"/>
              <a:gd name="connsiteY5" fmla="*/ 3198331 h 3198331"/>
              <a:gd name="connsiteX6" fmla="*/ 1 w 2727250"/>
              <a:gd name="connsiteY6" fmla="*/ 2529287 h 3198331"/>
              <a:gd name="connsiteX7" fmla="*/ 1 w 2727250"/>
              <a:gd name="connsiteY7" fmla="*/ 1557738 h 3198331"/>
              <a:gd name="connsiteX8" fmla="*/ 0 w 2727250"/>
              <a:gd name="connsiteY8" fmla="*/ 1557737 h 3198331"/>
              <a:gd name="connsiteX0" fmla="*/ 0 w 2727250"/>
              <a:gd name="connsiteY0" fmla="*/ 0 h 2922106"/>
              <a:gd name="connsiteX1" fmla="*/ 2727249 w 2727250"/>
              <a:gd name="connsiteY1" fmla="*/ 0 h 2922106"/>
              <a:gd name="connsiteX2" fmla="*/ 2727249 w 2727250"/>
              <a:gd name="connsiteY2" fmla="*/ 971550 h 2922106"/>
              <a:gd name="connsiteX3" fmla="*/ 2727250 w 2727250"/>
              <a:gd name="connsiteY3" fmla="*/ 971550 h 2922106"/>
              <a:gd name="connsiteX4" fmla="*/ 2727250 w 2727250"/>
              <a:gd name="connsiteY4" fmla="*/ 2312035 h 2922106"/>
              <a:gd name="connsiteX5" fmla="*/ 971395 w 2727250"/>
              <a:gd name="connsiteY5" fmla="*/ 2922106 h 2922106"/>
              <a:gd name="connsiteX6" fmla="*/ 1 w 2727250"/>
              <a:gd name="connsiteY6" fmla="*/ 2529287 h 2922106"/>
              <a:gd name="connsiteX7" fmla="*/ 1 w 2727250"/>
              <a:gd name="connsiteY7" fmla="*/ 1557738 h 2922106"/>
              <a:gd name="connsiteX8" fmla="*/ 0 w 2727250"/>
              <a:gd name="connsiteY8" fmla="*/ 1557737 h 2922106"/>
              <a:gd name="connsiteX9" fmla="*/ 0 w 2727250"/>
              <a:gd name="connsiteY9" fmla="*/ 0 h 2922106"/>
              <a:gd name="connsiteX0" fmla="*/ 0 w 2727250"/>
              <a:gd name="connsiteY0" fmla="*/ 0 h 2922106"/>
              <a:gd name="connsiteX1" fmla="*/ 2727249 w 2727250"/>
              <a:gd name="connsiteY1" fmla="*/ 0 h 2922106"/>
              <a:gd name="connsiteX2" fmla="*/ 2727249 w 2727250"/>
              <a:gd name="connsiteY2" fmla="*/ 971550 h 2922106"/>
              <a:gd name="connsiteX3" fmla="*/ 2727250 w 2727250"/>
              <a:gd name="connsiteY3" fmla="*/ 971550 h 2922106"/>
              <a:gd name="connsiteX4" fmla="*/ 2260525 w 2727250"/>
              <a:gd name="connsiteY4" fmla="*/ 2607310 h 2922106"/>
              <a:gd name="connsiteX5" fmla="*/ 971395 w 2727250"/>
              <a:gd name="connsiteY5" fmla="*/ 2922106 h 2922106"/>
              <a:gd name="connsiteX6" fmla="*/ 1 w 2727250"/>
              <a:gd name="connsiteY6" fmla="*/ 2529287 h 2922106"/>
              <a:gd name="connsiteX7" fmla="*/ 1 w 2727250"/>
              <a:gd name="connsiteY7" fmla="*/ 1557738 h 2922106"/>
              <a:gd name="connsiteX8" fmla="*/ 0 w 2727250"/>
              <a:gd name="connsiteY8" fmla="*/ 1557737 h 2922106"/>
              <a:gd name="connsiteX9" fmla="*/ 0 w 2727250"/>
              <a:gd name="connsiteY9" fmla="*/ 0 h 2922106"/>
              <a:gd name="connsiteX0" fmla="*/ 0 w 2727250"/>
              <a:gd name="connsiteY0" fmla="*/ 0 h 2903056"/>
              <a:gd name="connsiteX1" fmla="*/ 2727249 w 2727250"/>
              <a:gd name="connsiteY1" fmla="*/ 0 h 2903056"/>
              <a:gd name="connsiteX2" fmla="*/ 2727249 w 2727250"/>
              <a:gd name="connsiteY2" fmla="*/ 971550 h 2903056"/>
              <a:gd name="connsiteX3" fmla="*/ 2727250 w 2727250"/>
              <a:gd name="connsiteY3" fmla="*/ 971550 h 2903056"/>
              <a:gd name="connsiteX4" fmla="*/ 2260525 w 2727250"/>
              <a:gd name="connsiteY4" fmla="*/ 2607310 h 2903056"/>
              <a:gd name="connsiteX5" fmla="*/ 952345 w 2727250"/>
              <a:gd name="connsiteY5" fmla="*/ 2903056 h 2903056"/>
              <a:gd name="connsiteX6" fmla="*/ 1 w 2727250"/>
              <a:gd name="connsiteY6" fmla="*/ 2529287 h 2903056"/>
              <a:gd name="connsiteX7" fmla="*/ 1 w 2727250"/>
              <a:gd name="connsiteY7" fmla="*/ 1557738 h 2903056"/>
              <a:gd name="connsiteX8" fmla="*/ 0 w 2727250"/>
              <a:gd name="connsiteY8" fmla="*/ 1557737 h 2903056"/>
              <a:gd name="connsiteX9" fmla="*/ 0 w 2727250"/>
              <a:gd name="connsiteY9" fmla="*/ 0 h 2903056"/>
              <a:gd name="connsiteX0" fmla="*/ 0 w 2727250"/>
              <a:gd name="connsiteY0" fmla="*/ 0 h 2903056"/>
              <a:gd name="connsiteX1" fmla="*/ 2727249 w 2727250"/>
              <a:gd name="connsiteY1" fmla="*/ 0 h 2903056"/>
              <a:gd name="connsiteX2" fmla="*/ 2727249 w 2727250"/>
              <a:gd name="connsiteY2" fmla="*/ 971550 h 2903056"/>
              <a:gd name="connsiteX3" fmla="*/ 2727250 w 2727250"/>
              <a:gd name="connsiteY3" fmla="*/ 971550 h 2903056"/>
              <a:gd name="connsiteX4" fmla="*/ 2279575 w 2727250"/>
              <a:gd name="connsiteY4" fmla="*/ 2607310 h 2903056"/>
              <a:gd name="connsiteX5" fmla="*/ 952345 w 2727250"/>
              <a:gd name="connsiteY5" fmla="*/ 2903056 h 2903056"/>
              <a:gd name="connsiteX6" fmla="*/ 1 w 2727250"/>
              <a:gd name="connsiteY6" fmla="*/ 2529287 h 2903056"/>
              <a:gd name="connsiteX7" fmla="*/ 1 w 2727250"/>
              <a:gd name="connsiteY7" fmla="*/ 1557738 h 2903056"/>
              <a:gd name="connsiteX8" fmla="*/ 0 w 2727250"/>
              <a:gd name="connsiteY8" fmla="*/ 1557737 h 2903056"/>
              <a:gd name="connsiteX9" fmla="*/ 0 w 2727250"/>
              <a:gd name="connsiteY9" fmla="*/ 0 h 2903056"/>
              <a:gd name="connsiteX0" fmla="*/ 0 w 2727249"/>
              <a:gd name="connsiteY0" fmla="*/ 0 h 2903056"/>
              <a:gd name="connsiteX1" fmla="*/ 2727249 w 2727249"/>
              <a:gd name="connsiteY1" fmla="*/ 0 h 2903056"/>
              <a:gd name="connsiteX2" fmla="*/ 2727249 w 2727249"/>
              <a:gd name="connsiteY2" fmla="*/ 971550 h 2903056"/>
              <a:gd name="connsiteX3" fmla="*/ 2489125 w 2727249"/>
              <a:gd name="connsiteY3" fmla="*/ 1924050 h 2903056"/>
              <a:gd name="connsiteX4" fmla="*/ 2279575 w 2727249"/>
              <a:gd name="connsiteY4" fmla="*/ 2607310 h 2903056"/>
              <a:gd name="connsiteX5" fmla="*/ 952345 w 2727249"/>
              <a:gd name="connsiteY5" fmla="*/ 2903056 h 2903056"/>
              <a:gd name="connsiteX6" fmla="*/ 1 w 2727249"/>
              <a:gd name="connsiteY6" fmla="*/ 2529287 h 2903056"/>
              <a:gd name="connsiteX7" fmla="*/ 1 w 2727249"/>
              <a:gd name="connsiteY7" fmla="*/ 1557738 h 2903056"/>
              <a:gd name="connsiteX8" fmla="*/ 0 w 2727249"/>
              <a:gd name="connsiteY8" fmla="*/ 1557737 h 2903056"/>
              <a:gd name="connsiteX9" fmla="*/ 0 w 2727249"/>
              <a:gd name="connsiteY9" fmla="*/ 0 h 2903056"/>
              <a:gd name="connsiteX0" fmla="*/ 0 w 2727249"/>
              <a:gd name="connsiteY0" fmla="*/ 9525 h 2912581"/>
              <a:gd name="connsiteX1" fmla="*/ 2298624 w 2727249"/>
              <a:gd name="connsiteY1" fmla="*/ 0 h 2912581"/>
              <a:gd name="connsiteX2" fmla="*/ 2727249 w 2727249"/>
              <a:gd name="connsiteY2" fmla="*/ 981075 h 2912581"/>
              <a:gd name="connsiteX3" fmla="*/ 2489125 w 2727249"/>
              <a:gd name="connsiteY3" fmla="*/ 1933575 h 2912581"/>
              <a:gd name="connsiteX4" fmla="*/ 2279575 w 2727249"/>
              <a:gd name="connsiteY4" fmla="*/ 2616835 h 2912581"/>
              <a:gd name="connsiteX5" fmla="*/ 952345 w 2727249"/>
              <a:gd name="connsiteY5" fmla="*/ 2912581 h 2912581"/>
              <a:gd name="connsiteX6" fmla="*/ 1 w 2727249"/>
              <a:gd name="connsiteY6" fmla="*/ 2538812 h 2912581"/>
              <a:gd name="connsiteX7" fmla="*/ 1 w 2727249"/>
              <a:gd name="connsiteY7" fmla="*/ 1567263 h 2912581"/>
              <a:gd name="connsiteX8" fmla="*/ 0 w 2727249"/>
              <a:gd name="connsiteY8" fmla="*/ 1567262 h 2912581"/>
              <a:gd name="connsiteX9" fmla="*/ 0 w 2727249"/>
              <a:gd name="connsiteY9" fmla="*/ 9525 h 2912581"/>
              <a:gd name="connsiteX0" fmla="*/ 0 w 2489125"/>
              <a:gd name="connsiteY0" fmla="*/ 9525 h 2912581"/>
              <a:gd name="connsiteX1" fmla="*/ 2298624 w 2489125"/>
              <a:gd name="connsiteY1" fmla="*/ 0 h 2912581"/>
              <a:gd name="connsiteX2" fmla="*/ 2489125 w 2489125"/>
              <a:gd name="connsiteY2" fmla="*/ 1933575 h 2912581"/>
              <a:gd name="connsiteX3" fmla="*/ 2279575 w 2489125"/>
              <a:gd name="connsiteY3" fmla="*/ 2616835 h 2912581"/>
              <a:gd name="connsiteX4" fmla="*/ 952345 w 2489125"/>
              <a:gd name="connsiteY4" fmla="*/ 2912581 h 2912581"/>
              <a:gd name="connsiteX5" fmla="*/ 1 w 2489125"/>
              <a:gd name="connsiteY5" fmla="*/ 2538812 h 2912581"/>
              <a:gd name="connsiteX6" fmla="*/ 1 w 2489125"/>
              <a:gd name="connsiteY6" fmla="*/ 1567263 h 2912581"/>
              <a:gd name="connsiteX7" fmla="*/ 0 w 2489125"/>
              <a:gd name="connsiteY7" fmla="*/ 1567262 h 2912581"/>
              <a:gd name="connsiteX8" fmla="*/ 0 w 2489125"/>
              <a:gd name="connsiteY8" fmla="*/ 9525 h 2912581"/>
              <a:gd name="connsiteX0" fmla="*/ 0 w 2498649"/>
              <a:gd name="connsiteY0" fmla="*/ 9525 h 2912581"/>
              <a:gd name="connsiteX1" fmla="*/ 2498649 w 2498649"/>
              <a:gd name="connsiteY1" fmla="*/ 0 h 2912581"/>
              <a:gd name="connsiteX2" fmla="*/ 2489125 w 2498649"/>
              <a:gd name="connsiteY2" fmla="*/ 1933575 h 2912581"/>
              <a:gd name="connsiteX3" fmla="*/ 2279575 w 2498649"/>
              <a:gd name="connsiteY3" fmla="*/ 2616835 h 2912581"/>
              <a:gd name="connsiteX4" fmla="*/ 952345 w 2498649"/>
              <a:gd name="connsiteY4" fmla="*/ 2912581 h 2912581"/>
              <a:gd name="connsiteX5" fmla="*/ 1 w 2498649"/>
              <a:gd name="connsiteY5" fmla="*/ 2538812 h 2912581"/>
              <a:gd name="connsiteX6" fmla="*/ 1 w 2498649"/>
              <a:gd name="connsiteY6" fmla="*/ 1567263 h 2912581"/>
              <a:gd name="connsiteX7" fmla="*/ 0 w 2498649"/>
              <a:gd name="connsiteY7" fmla="*/ 1567262 h 2912581"/>
              <a:gd name="connsiteX8" fmla="*/ 0 w 2498649"/>
              <a:gd name="connsiteY8" fmla="*/ 9525 h 291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649" h="2912581">
                <a:moveTo>
                  <a:pt x="0" y="9525"/>
                </a:moveTo>
                <a:lnTo>
                  <a:pt x="2498649" y="0"/>
                </a:lnTo>
                <a:cubicBezTo>
                  <a:pt x="2495474" y="644525"/>
                  <a:pt x="2492300" y="1289050"/>
                  <a:pt x="2489125" y="1933575"/>
                </a:cubicBezTo>
                <a:lnTo>
                  <a:pt x="2279575" y="2616835"/>
                </a:lnTo>
                <a:lnTo>
                  <a:pt x="952345" y="2912581"/>
                </a:lnTo>
                <a:lnTo>
                  <a:pt x="1" y="2538812"/>
                </a:lnTo>
                <a:lnTo>
                  <a:pt x="1" y="1567263"/>
                </a:lnTo>
                <a:lnTo>
                  <a:pt x="0" y="1567262"/>
                </a:lnTo>
                <a:lnTo>
                  <a:pt x="0" y="9525"/>
                </a:lnTo>
                <a:close/>
              </a:path>
            </a:pathLst>
          </a:custGeom>
          <a:gradFill flip="none" rotWithShape="1">
            <a:gsLst>
              <a:gs pos="15000">
                <a:srgbClr val="FFA500"/>
              </a:gs>
              <a:gs pos="100000">
                <a:schemeClr val="accent4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Futura-Condensed-Normal" pitchFamily="2" charset="0"/>
            </a:endParaRPr>
          </a:p>
        </p:txBody>
      </p:sp>
      <p:sp>
        <p:nvSpPr>
          <p:cNvPr id="16" name="六边形 15"/>
          <p:cNvSpPr/>
          <p:nvPr/>
        </p:nvSpPr>
        <p:spPr>
          <a:xfrm rot="5400000">
            <a:off x="1980103" y="1628385"/>
            <a:ext cx="2206570" cy="1910424"/>
          </a:xfrm>
          <a:prstGeom prst="hexagon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16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7 L -4.58333E-6 -0.08657 " pathEditMode="relative" rAng="0" ptsTypes="AA">
                                      <p:cBhvr>
                                        <p:cTn id="16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2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5" grpId="0" animBg="1"/>
      <p:bldP spid="14" grpId="0" animBg="1"/>
      <p:bldP spid="16" grpId="0" animBg="1"/>
      <p:bldP spid="1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242741"/>
            <a:ext cx="12192000" cy="968581"/>
            <a:chOff x="0" y="242741"/>
            <a:chExt cx="12192000" cy="968581"/>
          </a:xfrm>
        </p:grpSpPr>
        <p:grpSp>
          <p:nvGrpSpPr>
            <p:cNvPr id="17" name="组合 16"/>
            <p:cNvGrpSpPr/>
            <p:nvPr/>
          </p:nvGrpSpPr>
          <p:grpSpPr>
            <a:xfrm>
              <a:off x="3607088" y="242741"/>
              <a:ext cx="4977823" cy="968581"/>
              <a:chOff x="6727733" y="1355013"/>
              <a:chExt cx="4977823" cy="968581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7719280" y="1355013"/>
                <a:ext cx="299473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defRPr/>
                </a:pPr>
                <a:r>
                  <a:rPr lang="th-TH" altLang="zh-CN" sz="4400" b="1" dirty="0">
                    <a:solidFill>
                      <a:prstClr val="white"/>
                    </a:solidFill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รายละเอียดของเกม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6727733" y="2015817"/>
                <a:ext cx="4977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</p:grpSp>
        <p:cxnSp>
          <p:nvCxnSpPr>
            <p:cNvPr id="21" name="直接连接符 20"/>
            <p:cNvCxnSpPr/>
            <p:nvPr/>
          </p:nvCxnSpPr>
          <p:spPr>
            <a:xfrm>
              <a:off x="786765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圆角矩形 7"/>
          <p:cNvSpPr/>
          <p:nvPr/>
        </p:nvSpPr>
        <p:spPr>
          <a:xfrm>
            <a:off x="547396" y="1244590"/>
            <a:ext cx="2562225" cy="44947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A500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54523" y="1057433"/>
            <a:ext cx="2084387" cy="7571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lvl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th-TH" altLang="zh-CN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ea typeface="微软雅黑"/>
                <a:cs typeface="2005_iannnnnHBO" panose="02000000000000000000" pitchFamily="2" charset="0"/>
              </a:rPr>
              <a:t>ที่มาของเกม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2005_iannnnnHBO" panose="02000000000000000000" pitchFamily="2" charset="0"/>
              <a:ea typeface="微软雅黑"/>
              <a:cs typeface="2005_iannnnnHBO" panose="02000000000000000000" pitchFamily="2" charset="0"/>
            </a:endParaRPr>
          </a:p>
        </p:txBody>
      </p:sp>
      <p:pic>
        <p:nvPicPr>
          <p:cNvPr id="1026" name="Picture 2" descr="https://miro.medium.com/max/300/0*9U_PkckAUtKGrb_R.png">
            <a:extLst>
              <a:ext uri="{FF2B5EF4-FFF2-40B4-BE49-F238E27FC236}">
                <a16:creationId xmlns:a16="http://schemas.microsoft.com/office/drawing/2014/main" id="{987CEB0F-EE85-4550-9738-B7F2F408B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742" y="5606117"/>
            <a:ext cx="1251883" cy="125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DC290EEC-2997-4698-A35E-251667E06489}"/>
              </a:ext>
            </a:extLst>
          </p:cNvPr>
          <p:cNvSpPr txBox="1"/>
          <p:nvPr/>
        </p:nvSpPr>
        <p:spPr>
          <a:xfrm>
            <a:off x="5586576" y="2279415"/>
            <a:ext cx="59966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  กลุ่มของเราได้รับแรงบันดาลใจมาจากเกมไดโนเสาร์กระโดดผ่านสิ่งกีดขวางที่อยู่บน</a:t>
            </a:r>
            <a:r>
              <a:rPr lang="th-TH" sz="2800" dirty="0" err="1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เบ</a:t>
            </a:r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ราว์</a:t>
            </a:r>
            <a:r>
              <a:rPr lang="th-TH" sz="2800" dirty="0" err="1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เซอร์</a:t>
            </a:r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 จึงมีแนวคิดที่อยากพัฒนาเกมไดโนเสาร์กระโดดผ่านสิ่งกีดขวางนี้ให้มีความน่าสนใจมากยิ่งขึ้น โดยมีชื่อเกมว่า </a:t>
            </a:r>
            <a:r>
              <a:rPr lang="en-US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“Running Dino!” </a:t>
            </a:r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 ซึ่งพัฒนามาจากภาษา </a:t>
            </a:r>
            <a:r>
              <a:rPr lang="en-US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Java </a:t>
            </a:r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ในรูปแบบของ </a:t>
            </a:r>
            <a:r>
              <a:rPr lang="en-US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Object Oriented Programming</a:t>
            </a:r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 โดยมีจุดเด่นคือมีดีไซน์ที่น่ารักสดใส มีฟังก์ชันที่ใช้งานได้ และสามารถเล่นได้ทุกเพศทุกวัย</a:t>
            </a:r>
            <a:r>
              <a:rPr lang="en-US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 </a:t>
            </a:r>
          </a:p>
        </p:txBody>
      </p: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7E749FC0-844B-4223-8C18-EBF6F4B6990C}"/>
              </a:ext>
            </a:extLst>
          </p:cNvPr>
          <p:cNvSpPr/>
          <p:nvPr/>
        </p:nvSpPr>
        <p:spPr>
          <a:xfrm>
            <a:off x="1128989" y="2001720"/>
            <a:ext cx="4019842" cy="3848100"/>
          </a:xfrm>
          <a:prstGeom prst="roundRect">
            <a:avLst/>
          </a:prstGeom>
          <a:blipFill dpi="0" rotWithShape="1">
            <a:blip r:embed="rId4"/>
            <a:srcRect/>
            <a:stretch>
              <a:fillRect l="-7000" r="-49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215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/>
      <p:bldP spid="4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7">
            <a:extLst>
              <a:ext uri="{FF2B5EF4-FFF2-40B4-BE49-F238E27FC236}">
                <a16:creationId xmlns:a16="http://schemas.microsoft.com/office/drawing/2014/main" id="{77608080-8B0C-485B-A1C5-CC5819A134EB}"/>
              </a:ext>
            </a:extLst>
          </p:cNvPr>
          <p:cNvSpPr/>
          <p:nvPr/>
        </p:nvSpPr>
        <p:spPr>
          <a:xfrm>
            <a:off x="500743" y="1253921"/>
            <a:ext cx="2562225" cy="44947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A500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9" name="文本框 28">
            <a:extLst>
              <a:ext uri="{FF2B5EF4-FFF2-40B4-BE49-F238E27FC236}">
                <a16:creationId xmlns:a16="http://schemas.microsoft.com/office/drawing/2014/main" id="{141A2831-8160-4258-995E-767FCDC7EE21}"/>
              </a:ext>
            </a:extLst>
          </p:cNvPr>
          <p:cNvSpPr txBox="1"/>
          <p:nvPr/>
        </p:nvSpPr>
        <p:spPr>
          <a:xfrm>
            <a:off x="4598635" y="242741"/>
            <a:ext cx="2994731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th-TH" altLang="zh-CN" sz="4400" b="1" dirty="0">
                <a:solidFill>
                  <a:prstClr val="white"/>
                </a:solidFill>
                <a:latin typeface="2005_iannnnnHBO" panose="02000000000000000000" pitchFamily="2" charset="0"/>
                <a:ea typeface="微软雅黑"/>
                <a:cs typeface="2005_iannnnnHBO" panose="02000000000000000000" pitchFamily="2" charset="0"/>
              </a:rPr>
              <a:t>รายละเอียดของเกม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005_iannnnnHBO" panose="02000000000000000000" pitchFamily="2" charset="0"/>
              <a:ea typeface="微软雅黑"/>
              <a:cs typeface="2005_iannnnnHBO" panose="02000000000000000000" pitchFamily="2" charset="0"/>
            </a:endParaRPr>
          </a:p>
        </p:txBody>
      </p:sp>
      <p:grpSp>
        <p:nvGrpSpPr>
          <p:cNvPr id="10" name="组合 15">
            <a:extLst>
              <a:ext uri="{FF2B5EF4-FFF2-40B4-BE49-F238E27FC236}">
                <a16:creationId xmlns:a16="http://schemas.microsoft.com/office/drawing/2014/main" id="{9F7D3B22-C6AF-4903-A1A5-5EC39B9062DB}"/>
              </a:ext>
            </a:extLst>
          </p:cNvPr>
          <p:cNvGrpSpPr/>
          <p:nvPr/>
        </p:nvGrpSpPr>
        <p:grpSpPr>
          <a:xfrm>
            <a:off x="0" y="242741"/>
            <a:ext cx="12192000" cy="968581"/>
            <a:chOff x="0" y="242741"/>
            <a:chExt cx="12192000" cy="968581"/>
          </a:xfrm>
        </p:grpSpPr>
        <p:grpSp>
          <p:nvGrpSpPr>
            <p:cNvPr id="11" name="组合 16">
              <a:extLst>
                <a:ext uri="{FF2B5EF4-FFF2-40B4-BE49-F238E27FC236}">
                  <a16:creationId xmlns:a16="http://schemas.microsoft.com/office/drawing/2014/main" id="{F7F1D43C-A36E-47CF-9DC4-DFD49DA22191}"/>
                </a:ext>
              </a:extLst>
            </p:cNvPr>
            <p:cNvGrpSpPr/>
            <p:nvPr/>
          </p:nvGrpSpPr>
          <p:grpSpPr>
            <a:xfrm>
              <a:off x="3607088" y="242741"/>
              <a:ext cx="4977823" cy="968581"/>
              <a:chOff x="6727733" y="1355013"/>
              <a:chExt cx="4977823" cy="968581"/>
            </a:xfrm>
          </p:grpSpPr>
          <p:sp>
            <p:nvSpPr>
              <p:cNvPr id="14" name="文本框 28">
                <a:extLst>
                  <a:ext uri="{FF2B5EF4-FFF2-40B4-BE49-F238E27FC236}">
                    <a16:creationId xmlns:a16="http://schemas.microsoft.com/office/drawing/2014/main" id="{6C86E861-9FEB-4647-9B8B-6D9628A351CB}"/>
                  </a:ext>
                </a:extLst>
              </p:cNvPr>
              <p:cNvSpPr txBox="1"/>
              <p:nvPr/>
            </p:nvSpPr>
            <p:spPr>
              <a:xfrm>
                <a:off x="7719280" y="1355013"/>
                <a:ext cx="299473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defRPr/>
                </a:pPr>
                <a:r>
                  <a:rPr lang="th-TH" altLang="zh-CN" sz="4400" b="1" dirty="0">
                    <a:solidFill>
                      <a:prstClr val="white"/>
                    </a:solidFill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รายละเอียดของเกม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  <p:sp>
            <p:nvSpPr>
              <p:cNvPr id="15" name="文本框 29">
                <a:extLst>
                  <a:ext uri="{FF2B5EF4-FFF2-40B4-BE49-F238E27FC236}">
                    <a16:creationId xmlns:a16="http://schemas.microsoft.com/office/drawing/2014/main" id="{6E712B6A-0AF3-47CF-934F-9FAD209F6AEF}"/>
                  </a:ext>
                </a:extLst>
              </p:cNvPr>
              <p:cNvSpPr txBox="1"/>
              <p:nvPr/>
            </p:nvSpPr>
            <p:spPr>
              <a:xfrm>
                <a:off x="6727733" y="2015817"/>
                <a:ext cx="4977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</p:grpSp>
        <p:cxnSp>
          <p:nvCxnSpPr>
            <p:cNvPr id="12" name="直接连接符 20">
              <a:extLst>
                <a:ext uri="{FF2B5EF4-FFF2-40B4-BE49-F238E27FC236}">
                  <a16:creationId xmlns:a16="http://schemas.microsoft.com/office/drawing/2014/main" id="{785837E3-44A0-4C25-807E-687E37A94665}"/>
                </a:ext>
              </a:extLst>
            </p:cNvPr>
            <p:cNvCxnSpPr/>
            <p:nvPr/>
          </p:nvCxnSpPr>
          <p:spPr>
            <a:xfrm>
              <a:off x="786765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27">
              <a:extLst>
                <a:ext uri="{FF2B5EF4-FFF2-40B4-BE49-F238E27FC236}">
                  <a16:creationId xmlns:a16="http://schemas.microsoft.com/office/drawing/2014/main" id="{B128A6CE-B437-4E26-8AA6-89EAA13EB6E5}"/>
                </a:ext>
              </a:extLst>
            </p:cNvPr>
            <p:cNvCxnSpPr/>
            <p:nvPr/>
          </p:nvCxnSpPr>
          <p:spPr>
            <a:xfrm>
              <a:off x="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22">
            <a:extLst>
              <a:ext uri="{FF2B5EF4-FFF2-40B4-BE49-F238E27FC236}">
                <a16:creationId xmlns:a16="http://schemas.microsoft.com/office/drawing/2014/main" id="{0697B1B8-9416-4EA6-BFF9-2BDBAB039BE0}"/>
              </a:ext>
            </a:extLst>
          </p:cNvPr>
          <p:cNvSpPr/>
          <p:nvPr/>
        </p:nvSpPr>
        <p:spPr>
          <a:xfrm>
            <a:off x="904646" y="1057433"/>
            <a:ext cx="2084387" cy="7571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lvl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th-TH" altLang="zh-CN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005_iannnnnHBO" panose="02000000000000000000" pitchFamily="2" charset="0"/>
                <a:ea typeface="微软雅黑"/>
                <a:cs typeface="2005_iannnnnHBO" panose="02000000000000000000" pitchFamily="2" charset="0"/>
              </a:rPr>
              <a:t>วัตถุประสงค์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2005_iannnnnHBO" panose="02000000000000000000" pitchFamily="2" charset="0"/>
              <a:ea typeface="微软雅黑"/>
              <a:cs typeface="2005_iannnnnHBO" panose="02000000000000000000" pitchFamily="2" charset="0"/>
            </a:endParaRPr>
          </a:p>
        </p:txBody>
      </p:sp>
      <p:sp>
        <p:nvSpPr>
          <p:cNvPr id="24" name="สามเหลี่ยมหน้าจั่ว 23">
            <a:extLst>
              <a:ext uri="{FF2B5EF4-FFF2-40B4-BE49-F238E27FC236}">
                <a16:creationId xmlns:a16="http://schemas.microsoft.com/office/drawing/2014/main" id="{2E9B57B3-8FC8-42D6-8FEC-812D36609A05}"/>
              </a:ext>
            </a:extLst>
          </p:cNvPr>
          <p:cNvSpPr/>
          <p:nvPr/>
        </p:nvSpPr>
        <p:spPr>
          <a:xfrm rot="12600000">
            <a:off x="1322677" y="2067706"/>
            <a:ext cx="239801" cy="206725"/>
          </a:xfrm>
          <a:prstGeom prst="triangle">
            <a:avLst/>
          </a:prstGeom>
          <a:solidFill>
            <a:srgbClr val="FF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886C9D5F-7B87-40CE-A26C-E6872E3EAF61}"/>
              </a:ext>
            </a:extLst>
          </p:cNvPr>
          <p:cNvSpPr txBox="1"/>
          <p:nvPr/>
        </p:nvSpPr>
        <p:spPr>
          <a:xfrm>
            <a:off x="1594446" y="1866155"/>
            <a:ext cx="5221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เพื่อสร้างความสนุกสนานและความเพลิดเพลินให้แก่ผู้เล่น</a:t>
            </a:r>
            <a:endParaRPr lang="en-US" sz="2800" dirty="0">
              <a:solidFill>
                <a:schemeClr val="bg1"/>
              </a:solidFill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26" name="สามเหลี่ยมหน้าจั่ว 25">
            <a:extLst>
              <a:ext uri="{FF2B5EF4-FFF2-40B4-BE49-F238E27FC236}">
                <a16:creationId xmlns:a16="http://schemas.microsoft.com/office/drawing/2014/main" id="{67F39994-1F65-4836-8171-ABB8F245B4E4}"/>
              </a:ext>
            </a:extLst>
          </p:cNvPr>
          <p:cNvSpPr/>
          <p:nvPr/>
        </p:nvSpPr>
        <p:spPr>
          <a:xfrm rot="12600000">
            <a:off x="1322677" y="2677533"/>
            <a:ext cx="239801" cy="206725"/>
          </a:xfrm>
          <a:prstGeom prst="triangle">
            <a:avLst/>
          </a:prstGeom>
          <a:solidFill>
            <a:srgbClr val="FF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D12951BE-975D-4827-86AC-CD30EFBF1117}"/>
              </a:ext>
            </a:extLst>
          </p:cNvPr>
          <p:cNvSpPr txBox="1"/>
          <p:nvPr/>
        </p:nvSpPr>
        <p:spPr>
          <a:xfrm>
            <a:off x="1594446" y="2475982"/>
            <a:ext cx="3086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เพื่อใช้เวลาให้เกิดประโยชน์สูงสุด</a:t>
            </a:r>
            <a:endParaRPr lang="en-US" sz="2800" dirty="0">
              <a:solidFill>
                <a:schemeClr val="bg1"/>
              </a:solidFill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31" name="สามเหลี่ยมหน้าจั่ว 30">
            <a:extLst>
              <a:ext uri="{FF2B5EF4-FFF2-40B4-BE49-F238E27FC236}">
                <a16:creationId xmlns:a16="http://schemas.microsoft.com/office/drawing/2014/main" id="{3ED8BA3B-9E69-4F1F-9B0D-03300F1A5EDB}"/>
              </a:ext>
            </a:extLst>
          </p:cNvPr>
          <p:cNvSpPr/>
          <p:nvPr/>
        </p:nvSpPr>
        <p:spPr>
          <a:xfrm rot="12600000">
            <a:off x="1322677" y="3296189"/>
            <a:ext cx="239801" cy="206725"/>
          </a:xfrm>
          <a:prstGeom prst="triangle">
            <a:avLst/>
          </a:prstGeom>
          <a:solidFill>
            <a:srgbClr val="FF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กล่องข้อความ 31">
            <a:extLst>
              <a:ext uri="{FF2B5EF4-FFF2-40B4-BE49-F238E27FC236}">
                <a16:creationId xmlns:a16="http://schemas.microsoft.com/office/drawing/2014/main" id="{6F62DA12-932B-4794-A9DA-4EC3562AB9EF}"/>
              </a:ext>
            </a:extLst>
          </p:cNvPr>
          <p:cNvSpPr txBox="1"/>
          <p:nvPr/>
        </p:nvSpPr>
        <p:spPr>
          <a:xfrm>
            <a:off x="1594446" y="3094638"/>
            <a:ext cx="5617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เพื่อฝึกหลักการเขียน </a:t>
            </a:r>
            <a:r>
              <a:rPr lang="en-US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Object Oriented Programming</a:t>
            </a:r>
          </a:p>
        </p:txBody>
      </p:sp>
      <p:sp>
        <p:nvSpPr>
          <p:cNvPr id="33" name="สามเหลี่ยมหน้าจั่ว 32">
            <a:extLst>
              <a:ext uri="{FF2B5EF4-FFF2-40B4-BE49-F238E27FC236}">
                <a16:creationId xmlns:a16="http://schemas.microsoft.com/office/drawing/2014/main" id="{4C0F94A9-2B21-446D-B183-57EBA74F2D17}"/>
              </a:ext>
            </a:extLst>
          </p:cNvPr>
          <p:cNvSpPr/>
          <p:nvPr/>
        </p:nvSpPr>
        <p:spPr>
          <a:xfrm rot="12600000">
            <a:off x="1322677" y="3906016"/>
            <a:ext cx="239801" cy="206725"/>
          </a:xfrm>
          <a:prstGeom prst="triangle">
            <a:avLst/>
          </a:prstGeom>
          <a:solidFill>
            <a:srgbClr val="FF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กล่องข้อความ 33">
            <a:extLst>
              <a:ext uri="{FF2B5EF4-FFF2-40B4-BE49-F238E27FC236}">
                <a16:creationId xmlns:a16="http://schemas.microsoft.com/office/drawing/2014/main" id="{313CCAA0-A671-4396-A590-41B2E76576BB}"/>
              </a:ext>
            </a:extLst>
          </p:cNvPr>
          <p:cNvSpPr txBox="1"/>
          <p:nvPr/>
        </p:nvSpPr>
        <p:spPr>
          <a:xfrm>
            <a:off x="1594446" y="3704465"/>
            <a:ext cx="3480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เพื่อฝึกพื้นฐานการเขียนภาษา </a:t>
            </a:r>
            <a:r>
              <a:rPr lang="en-US" sz="28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4112823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  <p:bldP spid="24" grpId="0" animBg="1"/>
      <p:bldP spid="25" grpId="0"/>
      <p:bldP spid="26" grpId="0" animBg="1"/>
      <p:bldP spid="27" grpId="0"/>
      <p:bldP spid="31" grpId="0" animBg="1"/>
      <p:bldP spid="32" grpId="0"/>
      <p:bldP spid="33" grpId="0" animBg="1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5">
            <a:extLst>
              <a:ext uri="{FF2B5EF4-FFF2-40B4-BE49-F238E27FC236}">
                <a16:creationId xmlns:a16="http://schemas.microsoft.com/office/drawing/2014/main" id="{7A7B964E-CC19-4CF4-83D5-2D695AFE997D}"/>
              </a:ext>
            </a:extLst>
          </p:cNvPr>
          <p:cNvGrpSpPr/>
          <p:nvPr/>
        </p:nvGrpSpPr>
        <p:grpSpPr>
          <a:xfrm>
            <a:off x="0" y="242741"/>
            <a:ext cx="12192000" cy="968581"/>
            <a:chOff x="0" y="242741"/>
            <a:chExt cx="12192000" cy="968581"/>
          </a:xfrm>
        </p:grpSpPr>
        <p:grpSp>
          <p:nvGrpSpPr>
            <p:cNvPr id="3" name="组合 16">
              <a:extLst>
                <a:ext uri="{FF2B5EF4-FFF2-40B4-BE49-F238E27FC236}">
                  <a16:creationId xmlns:a16="http://schemas.microsoft.com/office/drawing/2014/main" id="{34289FA9-784C-4423-80EB-E103D2C6E218}"/>
                </a:ext>
              </a:extLst>
            </p:cNvPr>
            <p:cNvGrpSpPr/>
            <p:nvPr/>
          </p:nvGrpSpPr>
          <p:grpSpPr>
            <a:xfrm>
              <a:off x="3607088" y="242741"/>
              <a:ext cx="4977823" cy="968581"/>
              <a:chOff x="6727733" y="1355013"/>
              <a:chExt cx="4977823" cy="968581"/>
            </a:xfrm>
          </p:grpSpPr>
          <p:sp>
            <p:nvSpPr>
              <p:cNvPr id="6" name="文本框 28">
                <a:extLst>
                  <a:ext uri="{FF2B5EF4-FFF2-40B4-BE49-F238E27FC236}">
                    <a16:creationId xmlns:a16="http://schemas.microsoft.com/office/drawing/2014/main" id="{06CF8697-964F-4394-AADD-40B6D95F840C}"/>
                  </a:ext>
                </a:extLst>
              </p:cNvPr>
              <p:cNvSpPr txBox="1"/>
              <p:nvPr/>
            </p:nvSpPr>
            <p:spPr>
              <a:xfrm>
                <a:off x="7719280" y="1355013"/>
                <a:ext cx="299473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defRPr/>
                </a:pPr>
                <a:r>
                  <a:rPr lang="th-TH" altLang="zh-CN" sz="4400" b="1" dirty="0">
                    <a:solidFill>
                      <a:prstClr val="white"/>
                    </a:solidFill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รายละเอียดของเกม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  <p:sp>
            <p:nvSpPr>
              <p:cNvPr id="7" name="文本框 29">
                <a:extLst>
                  <a:ext uri="{FF2B5EF4-FFF2-40B4-BE49-F238E27FC236}">
                    <a16:creationId xmlns:a16="http://schemas.microsoft.com/office/drawing/2014/main" id="{93F2EE0C-ABCD-4DD1-BFA2-BE379F8B5A3A}"/>
                  </a:ext>
                </a:extLst>
              </p:cNvPr>
              <p:cNvSpPr txBox="1"/>
              <p:nvPr/>
            </p:nvSpPr>
            <p:spPr>
              <a:xfrm>
                <a:off x="6727733" y="2015817"/>
                <a:ext cx="4977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</p:grpSp>
        <p:cxnSp>
          <p:nvCxnSpPr>
            <p:cNvPr id="4" name="直接连接符 20">
              <a:extLst>
                <a:ext uri="{FF2B5EF4-FFF2-40B4-BE49-F238E27FC236}">
                  <a16:creationId xmlns:a16="http://schemas.microsoft.com/office/drawing/2014/main" id="{4CB5F64A-C85E-467B-9C35-CF3340A8AC82}"/>
                </a:ext>
              </a:extLst>
            </p:cNvPr>
            <p:cNvCxnSpPr/>
            <p:nvPr/>
          </p:nvCxnSpPr>
          <p:spPr>
            <a:xfrm>
              <a:off x="786765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27">
              <a:extLst>
                <a:ext uri="{FF2B5EF4-FFF2-40B4-BE49-F238E27FC236}">
                  <a16:creationId xmlns:a16="http://schemas.microsoft.com/office/drawing/2014/main" id="{556D3B56-AC72-49F5-AE6F-4106DAC4CB02}"/>
                </a:ext>
              </a:extLst>
            </p:cNvPr>
            <p:cNvCxnSpPr/>
            <p:nvPr/>
          </p:nvCxnSpPr>
          <p:spPr>
            <a:xfrm>
              <a:off x="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圆角矩形 7">
            <a:extLst>
              <a:ext uri="{FF2B5EF4-FFF2-40B4-BE49-F238E27FC236}">
                <a16:creationId xmlns:a16="http://schemas.microsoft.com/office/drawing/2014/main" id="{5FDFF4C9-CB33-4FE5-9227-07F2D63F3689}"/>
              </a:ext>
            </a:extLst>
          </p:cNvPr>
          <p:cNvSpPr/>
          <p:nvPr/>
        </p:nvSpPr>
        <p:spPr>
          <a:xfrm>
            <a:off x="4598635" y="1249964"/>
            <a:ext cx="2895600" cy="44947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A500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10" name="矩形 22">
            <a:extLst>
              <a:ext uri="{FF2B5EF4-FFF2-40B4-BE49-F238E27FC236}">
                <a16:creationId xmlns:a16="http://schemas.microsoft.com/office/drawing/2014/main" id="{77787542-29BC-4796-B4CC-4480D0F86954}"/>
              </a:ext>
            </a:extLst>
          </p:cNvPr>
          <p:cNvSpPr/>
          <p:nvPr/>
        </p:nvSpPr>
        <p:spPr>
          <a:xfrm>
            <a:off x="4993013" y="1053476"/>
            <a:ext cx="2501222" cy="7571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lvl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h-TH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2005_iannnnnHBO" panose="02000000000000000000" pitchFamily="2" charset="0"/>
                <a:ea typeface="微软雅黑"/>
                <a:cs typeface="2005_iannnnnHBO" panose="02000000000000000000" pitchFamily="2" charset="0"/>
              </a:rPr>
              <a:t>ประโยชน์ที่ได้รับ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2005_iannnnnHBO" panose="02000000000000000000" pitchFamily="2" charset="0"/>
              <a:ea typeface="微软雅黑"/>
              <a:cs typeface="2005_iannnnnHBO" panose="02000000000000000000" pitchFamily="2" charset="0"/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B0E4F2AA-399E-47DA-8DB6-7EFEAFD450FA}"/>
              </a:ext>
            </a:extLst>
          </p:cNvPr>
          <p:cNvSpPr txBox="1"/>
          <p:nvPr/>
        </p:nvSpPr>
        <p:spPr>
          <a:xfrm>
            <a:off x="1654866" y="2735100"/>
            <a:ext cx="3829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4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ได้ฝึกสมาธิมากยิ่งขึ้นทำให้มีความจดจ่อกับสิ่งที่</a:t>
            </a:r>
          </a:p>
          <a:p>
            <a:pPr algn="r"/>
            <a:r>
              <a:rPr lang="th-TH" sz="24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ทำอยู่ได้มากขึ้น</a:t>
            </a:r>
            <a:endParaRPr lang="en-US" sz="2400" dirty="0">
              <a:solidFill>
                <a:schemeClr val="bg1"/>
              </a:solidFill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02501E65-8715-4D02-AFC1-5F83D1518302}"/>
              </a:ext>
            </a:extLst>
          </p:cNvPr>
          <p:cNvSpPr txBox="1"/>
          <p:nvPr/>
        </p:nvSpPr>
        <p:spPr>
          <a:xfrm>
            <a:off x="6587743" y="2037567"/>
            <a:ext cx="4861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ได้รับความสนุกสนานและความเพลิดเพลิน</a:t>
            </a:r>
            <a:endParaRPr lang="en-US" sz="2400" dirty="0">
              <a:solidFill>
                <a:schemeClr val="bg1"/>
              </a:solidFill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28" name="กล่องข้อความ 27">
            <a:extLst>
              <a:ext uri="{FF2B5EF4-FFF2-40B4-BE49-F238E27FC236}">
                <a16:creationId xmlns:a16="http://schemas.microsoft.com/office/drawing/2014/main" id="{30EDF024-1E7E-433B-A3DA-07A2A8FFF02D}"/>
              </a:ext>
            </a:extLst>
          </p:cNvPr>
          <p:cNvSpPr txBox="1"/>
          <p:nvPr/>
        </p:nvSpPr>
        <p:spPr>
          <a:xfrm>
            <a:off x="6506794" y="3632702"/>
            <a:ext cx="472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ได้เรียนรู้วิธีการสร้างและพัฒนาเกมโดยใช้ </a:t>
            </a:r>
            <a:r>
              <a:rPr lang="en-US" sz="24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Object Oriented Programming </a:t>
            </a:r>
            <a:r>
              <a:rPr lang="th-TH" sz="24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ด้วยภาษา </a:t>
            </a:r>
            <a:r>
              <a:rPr lang="en-US" sz="24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Java</a:t>
            </a:r>
          </a:p>
        </p:txBody>
      </p:sp>
      <p:cxnSp>
        <p:nvCxnSpPr>
          <p:cNvPr id="13" name="ตัวเชื่อมต่อตรง 12">
            <a:extLst>
              <a:ext uri="{FF2B5EF4-FFF2-40B4-BE49-F238E27FC236}">
                <a16:creationId xmlns:a16="http://schemas.microsoft.com/office/drawing/2014/main" id="{6D08811C-DA8A-4ABC-AB66-74C31B72992B}"/>
              </a:ext>
            </a:extLst>
          </p:cNvPr>
          <p:cNvCxnSpPr>
            <a:cxnSpLocks/>
          </p:cNvCxnSpPr>
          <p:nvPr/>
        </p:nvCxnSpPr>
        <p:spPr>
          <a:xfrm>
            <a:off x="6075964" y="1634125"/>
            <a:ext cx="0" cy="4195175"/>
          </a:xfrm>
          <a:prstGeom prst="line">
            <a:avLst/>
          </a:prstGeom>
          <a:ln w="28575">
            <a:solidFill>
              <a:srgbClr val="FFB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3CBDADC2-D463-43F8-A05D-5C3147DAEA60}"/>
              </a:ext>
            </a:extLst>
          </p:cNvPr>
          <p:cNvGrpSpPr/>
          <p:nvPr/>
        </p:nvGrpSpPr>
        <p:grpSpPr>
          <a:xfrm>
            <a:off x="6082831" y="2179780"/>
            <a:ext cx="450380" cy="156455"/>
            <a:chOff x="6082831" y="2179780"/>
            <a:chExt cx="450380" cy="156455"/>
          </a:xfrm>
        </p:grpSpPr>
        <p:cxnSp>
          <p:nvCxnSpPr>
            <p:cNvPr id="17" name="ตัวเชื่อมต่อตรง 16">
              <a:extLst>
                <a:ext uri="{FF2B5EF4-FFF2-40B4-BE49-F238E27FC236}">
                  <a16:creationId xmlns:a16="http://schemas.microsoft.com/office/drawing/2014/main" id="{24BD054C-BB5F-4846-A2B5-9C0330B434F7}"/>
                </a:ext>
              </a:extLst>
            </p:cNvPr>
            <p:cNvCxnSpPr>
              <a:cxnSpLocks/>
            </p:cNvCxnSpPr>
            <p:nvPr/>
          </p:nvCxnSpPr>
          <p:spPr>
            <a:xfrm>
              <a:off x="6082831" y="2258008"/>
              <a:ext cx="309983" cy="3959"/>
            </a:xfrm>
            <a:prstGeom prst="line">
              <a:avLst/>
            </a:prstGeom>
            <a:ln w="28575">
              <a:solidFill>
                <a:srgbClr val="FFB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วงรี 19">
              <a:extLst>
                <a:ext uri="{FF2B5EF4-FFF2-40B4-BE49-F238E27FC236}">
                  <a16:creationId xmlns:a16="http://schemas.microsoft.com/office/drawing/2014/main" id="{0114D59C-440C-4859-B1E9-035E9025B0C6}"/>
                </a:ext>
              </a:extLst>
            </p:cNvPr>
            <p:cNvSpPr/>
            <p:nvPr/>
          </p:nvSpPr>
          <p:spPr>
            <a:xfrm>
              <a:off x="6376756" y="2179780"/>
              <a:ext cx="156455" cy="156455"/>
            </a:xfrm>
            <a:prstGeom prst="ellipse">
              <a:avLst/>
            </a:prstGeom>
            <a:solidFill>
              <a:srgbClr val="FFB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EC62E318-32ED-42AA-8498-9FA388D7604D}"/>
              </a:ext>
            </a:extLst>
          </p:cNvPr>
          <p:cNvGrpSpPr/>
          <p:nvPr/>
        </p:nvGrpSpPr>
        <p:grpSpPr>
          <a:xfrm>
            <a:off x="5513347" y="2882814"/>
            <a:ext cx="569484" cy="156455"/>
            <a:chOff x="5513347" y="2882814"/>
            <a:chExt cx="569484" cy="156455"/>
          </a:xfrm>
        </p:grpSpPr>
        <p:cxnSp>
          <p:nvCxnSpPr>
            <p:cNvPr id="18" name="ตัวเชื่อมต่อตรง 17">
              <a:extLst>
                <a:ext uri="{FF2B5EF4-FFF2-40B4-BE49-F238E27FC236}">
                  <a16:creationId xmlns:a16="http://schemas.microsoft.com/office/drawing/2014/main" id="{CCE5BFDF-FD20-4470-AC8F-19CE401CE84D}"/>
                </a:ext>
              </a:extLst>
            </p:cNvPr>
            <p:cNvCxnSpPr/>
            <p:nvPr/>
          </p:nvCxnSpPr>
          <p:spPr>
            <a:xfrm>
              <a:off x="5662225" y="2960914"/>
              <a:ext cx="420606" cy="0"/>
            </a:xfrm>
            <a:prstGeom prst="line">
              <a:avLst/>
            </a:prstGeom>
            <a:ln w="28575">
              <a:solidFill>
                <a:srgbClr val="FFB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วงรี 22">
              <a:extLst>
                <a:ext uri="{FF2B5EF4-FFF2-40B4-BE49-F238E27FC236}">
                  <a16:creationId xmlns:a16="http://schemas.microsoft.com/office/drawing/2014/main" id="{083E20FC-68D8-4033-858D-251709B4FDC1}"/>
                </a:ext>
              </a:extLst>
            </p:cNvPr>
            <p:cNvSpPr/>
            <p:nvPr/>
          </p:nvSpPr>
          <p:spPr>
            <a:xfrm>
              <a:off x="5513347" y="2882814"/>
              <a:ext cx="156455" cy="156455"/>
            </a:xfrm>
            <a:prstGeom prst="ellipse">
              <a:avLst/>
            </a:prstGeom>
            <a:solidFill>
              <a:srgbClr val="FFB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8C5BFC09-380D-4F5D-9E31-22F28363D11E}"/>
              </a:ext>
            </a:extLst>
          </p:cNvPr>
          <p:cNvGrpSpPr/>
          <p:nvPr/>
        </p:nvGrpSpPr>
        <p:grpSpPr>
          <a:xfrm>
            <a:off x="6084989" y="3788202"/>
            <a:ext cx="421805" cy="156455"/>
            <a:chOff x="6084989" y="3788202"/>
            <a:chExt cx="421805" cy="156455"/>
          </a:xfrm>
        </p:grpSpPr>
        <p:cxnSp>
          <p:nvCxnSpPr>
            <p:cNvPr id="26" name="ตัวเชื่อมต่อตรง 25">
              <a:extLst>
                <a:ext uri="{FF2B5EF4-FFF2-40B4-BE49-F238E27FC236}">
                  <a16:creationId xmlns:a16="http://schemas.microsoft.com/office/drawing/2014/main" id="{8DE1D551-7E34-4643-BF27-062924238BFD}"/>
                </a:ext>
              </a:extLst>
            </p:cNvPr>
            <p:cNvCxnSpPr>
              <a:cxnSpLocks/>
            </p:cNvCxnSpPr>
            <p:nvPr/>
          </p:nvCxnSpPr>
          <p:spPr>
            <a:xfrm>
              <a:off x="6084989" y="3866430"/>
              <a:ext cx="309983" cy="3959"/>
            </a:xfrm>
            <a:prstGeom prst="line">
              <a:avLst/>
            </a:prstGeom>
            <a:ln w="28575">
              <a:solidFill>
                <a:srgbClr val="FFB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วงรี 26">
              <a:extLst>
                <a:ext uri="{FF2B5EF4-FFF2-40B4-BE49-F238E27FC236}">
                  <a16:creationId xmlns:a16="http://schemas.microsoft.com/office/drawing/2014/main" id="{0C42506E-9055-4CA4-849C-F0C599D964D8}"/>
                </a:ext>
              </a:extLst>
            </p:cNvPr>
            <p:cNvSpPr/>
            <p:nvPr/>
          </p:nvSpPr>
          <p:spPr>
            <a:xfrm>
              <a:off x="6350339" y="3788202"/>
              <a:ext cx="156455" cy="156455"/>
            </a:xfrm>
            <a:prstGeom prst="ellipse">
              <a:avLst/>
            </a:prstGeom>
            <a:solidFill>
              <a:srgbClr val="FFB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8F37B3E3-5145-4E9B-A65D-B1F8016BCF48}"/>
              </a:ext>
            </a:extLst>
          </p:cNvPr>
          <p:cNvGrpSpPr/>
          <p:nvPr/>
        </p:nvGrpSpPr>
        <p:grpSpPr>
          <a:xfrm>
            <a:off x="5499614" y="4770381"/>
            <a:ext cx="569484" cy="156455"/>
            <a:chOff x="5499614" y="4770381"/>
            <a:chExt cx="569484" cy="156455"/>
          </a:xfrm>
        </p:grpSpPr>
        <p:cxnSp>
          <p:nvCxnSpPr>
            <p:cNvPr id="29" name="ตัวเชื่อมต่อตรง 28">
              <a:extLst>
                <a:ext uri="{FF2B5EF4-FFF2-40B4-BE49-F238E27FC236}">
                  <a16:creationId xmlns:a16="http://schemas.microsoft.com/office/drawing/2014/main" id="{ECA202E4-BA5F-44A8-A55A-C088EB3C050D}"/>
                </a:ext>
              </a:extLst>
            </p:cNvPr>
            <p:cNvCxnSpPr/>
            <p:nvPr/>
          </p:nvCxnSpPr>
          <p:spPr>
            <a:xfrm>
              <a:off x="5648492" y="4848481"/>
              <a:ext cx="420606" cy="0"/>
            </a:xfrm>
            <a:prstGeom prst="line">
              <a:avLst/>
            </a:prstGeom>
            <a:ln w="28575">
              <a:solidFill>
                <a:srgbClr val="FFB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วงรี 29">
              <a:extLst>
                <a:ext uri="{FF2B5EF4-FFF2-40B4-BE49-F238E27FC236}">
                  <a16:creationId xmlns:a16="http://schemas.microsoft.com/office/drawing/2014/main" id="{55775DB3-FB38-4098-9381-0CDEABE7CA9A}"/>
                </a:ext>
              </a:extLst>
            </p:cNvPr>
            <p:cNvSpPr/>
            <p:nvPr/>
          </p:nvSpPr>
          <p:spPr>
            <a:xfrm>
              <a:off x="5499614" y="4770381"/>
              <a:ext cx="156455" cy="156455"/>
            </a:xfrm>
            <a:prstGeom prst="ellipse">
              <a:avLst/>
            </a:prstGeom>
            <a:solidFill>
              <a:srgbClr val="FFB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D59B347B-35C1-4EF3-A02A-7DD1A9A7590B}"/>
              </a:ext>
            </a:extLst>
          </p:cNvPr>
          <p:cNvGrpSpPr/>
          <p:nvPr/>
        </p:nvGrpSpPr>
        <p:grpSpPr>
          <a:xfrm>
            <a:off x="6065939" y="5750632"/>
            <a:ext cx="440855" cy="156455"/>
            <a:chOff x="6065939" y="5750632"/>
            <a:chExt cx="440855" cy="156455"/>
          </a:xfrm>
        </p:grpSpPr>
        <p:cxnSp>
          <p:nvCxnSpPr>
            <p:cNvPr id="33" name="ตัวเชื่อมต่อตรง 32">
              <a:extLst>
                <a:ext uri="{FF2B5EF4-FFF2-40B4-BE49-F238E27FC236}">
                  <a16:creationId xmlns:a16="http://schemas.microsoft.com/office/drawing/2014/main" id="{F9275A25-755D-4C64-8C63-110EE691C11A}"/>
                </a:ext>
              </a:extLst>
            </p:cNvPr>
            <p:cNvCxnSpPr>
              <a:cxnSpLocks/>
            </p:cNvCxnSpPr>
            <p:nvPr/>
          </p:nvCxnSpPr>
          <p:spPr>
            <a:xfrm>
              <a:off x="6065939" y="5828860"/>
              <a:ext cx="309983" cy="3959"/>
            </a:xfrm>
            <a:prstGeom prst="line">
              <a:avLst/>
            </a:prstGeom>
            <a:ln w="28575">
              <a:solidFill>
                <a:srgbClr val="FFB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วงรี 33">
              <a:extLst>
                <a:ext uri="{FF2B5EF4-FFF2-40B4-BE49-F238E27FC236}">
                  <a16:creationId xmlns:a16="http://schemas.microsoft.com/office/drawing/2014/main" id="{38BFF788-8FFA-46CF-9EFB-5F3D6D53AA86}"/>
                </a:ext>
              </a:extLst>
            </p:cNvPr>
            <p:cNvSpPr/>
            <p:nvPr/>
          </p:nvSpPr>
          <p:spPr>
            <a:xfrm>
              <a:off x="6350339" y="5750632"/>
              <a:ext cx="156455" cy="156455"/>
            </a:xfrm>
            <a:prstGeom prst="ellipse">
              <a:avLst/>
            </a:prstGeom>
            <a:solidFill>
              <a:srgbClr val="FFB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72CECB8A-CF56-4A65-8D91-5A8B4E5CF37A}"/>
              </a:ext>
            </a:extLst>
          </p:cNvPr>
          <p:cNvSpPr txBox="1"/>
          <p:nvPr/>
        </p:nvSpPr>
        <p:spPr>
          <a:xfrm>
            <a:off x="6533211" y="5588501"/>
            <a:ext cx="286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ได้ใช้เวลาว่างให้เกิดประโยชน์สูงสุด</a:t>
            </a:r>
            <a:endParaRPr lang="en-US" sz="2400" dirty="0">
              <a:solidFill>
                <a:schemeClr val="bg1"/>
              </a:solidFill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  <p:sp>
        <p:nvSpPr>
          <p:cNvPr id="36" name="กล่องข้อความ 35">
            <a:extLst>
              <a:ext uri="{FF2B5EF4-FFF2-40B4-BE49-F238E27FC236}">
                <a16:creationId xmlns:a16="http://schemas.microsoft.com/office/drawing/2014/main" id="{A63CA634-965A-4920-96B4-39CA602DD0E9}"/>
              </a:ext>
            </a:extLst>
          </p:cNvPr>
          <p:cNvSpPr txBox="1"/>
          <p:nvPr/>
        </p:nvSpPr>
        <p:spPr>
          <a:xfrm>
            <a:off x="2643478" y="4579548"/>
            <a:ext cx="286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400" dirty="0">
                <a:solidFill>
                  <a:schemeClr val="bg1"/>
                </a:solidFill>
                <a:latin typeface="2005_iannnnnHBO" panose="02000000000000000000" pitchFamily="2" charset="0"/>
                <a:cs typeface="2005_iannnnnHBO" panose="02000000000000000000" pitchFamily="2" charset="0"/>
              </a:rPr>
              <a:t>ได้ฝึกการทำงานร่วมกับผู้อื่น</a:t>
            </a:r>
            <a:endParaRPr lang="en-US" sz="2400" dirty="0">
              <a:solidFill>
                <a:schemeClr val="bg1"/>
              </a:solidFill>
              <a:latin typeface="2005_iannnnnHBO" panose="02000000000000000000" pitchFamily="2" charset="0"/>
              <a:cs typeface="2005_iannnnnHB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787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9" grpId="0"/>
      <p:bldP spid="25" grpId="0"/>
      <p:bldP spid="28" grpId="0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44807" y="1994042"/>
            <a:ext cx="8771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6600">
                <a:solidFill>
                  <a:prstClr val="white"/>
                </a:solidFill>
                <a:latin typeface="Futura-Condensed-Normal" pitchFamily="2" charset="0"/>
              </a:rPr>
              <a:t>02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-Condensed-Normal" pitchFamily="2" charset="0"/>
              <a:ea typeface="微软雅黑"/>
            </a:endParaRPr>
          </a:p>
        </p:txBody>
      </p:sp>
      <p:sp>
        <p:nvSpPr>
          <p:cNvPr id="15" name="PA_任意多边形 59"/>
          <p:cNvSpPr/>
          <p:nvPr>
            <p:custDataLst>
              <p:tags r:id="rId1"/>
            </p:custDataLst>
          </p:nvPr>
        </p:nvSpPr>
        <p:spPr>
          <a:xfrm>
            <a:off x="1811635" y="3888269"/>
            <a:ext cx="2501135" cy="1290637"/>
          </a:xfrm>
          <a:custGeom>
            <a:avLst/>
            <a:gdLst>
              <a:gd name="connsiteX0" fmla="*/ 1342240 w 2457450"/>
              <a:gd name="connsiteY0" fmla="*/ 0 h 1798637"/>
              <a:gd name="connsiteX1" fmla="*/ 1372090 w 2457450"/>
              <a:gd name="connsiteY1" fmla="*/ 0 h 1798637"/>
              <a:gd name="connsiteX2" fmla="*/ 2457450 w 2457450"/>
              <a:gd name="connsiteY2" fmla="*/ 446282 h 1798637"/>
              <a:gd name="connsiteX3" fmla="*/ 2457450 w 2457450"/>
              <a:gd name="connsiteY3" fmla="*/ 1798637 h 1798637"/>
              <a:gd name="connsiteX4" fmla="*/ 1032538 w 2457450"/>
              <a:gd name="connsiteY4" fmla="*/ 1798637 h 1798637"/>
              <a:gd name="connsiteX5" fmla="*/ 0 w 2457450"/>
              <a:gd name="connsiteY5" fmla="*/ 1237075 h 1798637"/>
              <a:gd name="connsiteX6" fmla="*/ 0 w 2457450"/>
              <a:gd name="connsiteY6" fmla="*/ 1219287 h 1798637"/>
              <a:gd name="connsiteX0" fmla="*/ 1342240 w 2676525"/>
              <a:gd name="connsiteY0" fmla="*/ 0 h 1798637"/>
              <a:gd name="connsiteX1" fmla="*/ 1372090 w 2676525"/>
              <a:gd name="connsiteY1" fmla="*/ 0 h 1798637"/>
              <a:gd name="connsiteX2" fmla="*/ 2676525 w 2676525"/>
              <a:gd name="connsiteY2" fmla="*/ 446282 h 1798637"/>
              <a:gd name="connsiteX3" fmla="*/ 2457450 w 2676525"/>
              <a:gd name="connsiteY3" fmla="*/ 1798637 h 1798637"/>
              <a:gd name="connsiteX4" fmla="*/ 1032538 w 2676525"/>
              <a:gd name="connsiteY4" fmla="*/ 1798637 h 1798637"/>
              <a:gd name="connsiteX5" fmla="*/ 0 w 2676525"/>
              <a:gd name="connsiteY5" fmla="*/ 1237075 h 1798637"/>
              <a:gd name="connsiteX6" fmla="*/ 0 w 2676525"/>
              <a:gd name="connsiteY6" fmla="*/ 1219287 h 1798637"/>
              <a:gd name="connsiteX7" fmla="*/ 1342240 w 2676525"/>
              <a:gd name="connsiteY7" fmla="*/ 0 h 1798637"/>
              <a:gd name="connsiteX0" fmla="*/ 1342240 w 2676525"/>
              <a:gd name="connsiteY0" fmla="*/ 0 h 1798637"/>
              <a:gd name="connsiteX1" fmla="*/ 1372090 w 2676525"/>
              <a:gd name="connsiteY1" fmla="*/ 0 h 1798637"/>
              <a:gd name="connsiteX2" fmla="*/ 2676525 w 2676525"/>
              <a:gd name="connsiteY2" fmla="*/ 446282 h 1798637"/>
              <a:gd name="connsiteX3" fmla="*/ 2457450 w 2676525"/>
              <a:gd name="connsiteY3" fmla="*/ 1798637 h 1798637"/>
              <a:gd name="connsiteX4" fmla="*/ 1032538 w 2676525"/>
              <a:gd name="connsiteY4" fmla="*/ 1798637 h 1798637"/>
              <a:gd name="connsiteX5" fmla="*/ 0 w 2676525"/>
              <a:gd name="connsiteY5" fmla="*/ 1237075 h 1798637"/>
              <a:gd name="connsiteX6" fmla="*/ 66675 w 2676525"/>
              <a:gd name="connsiteY6" fmla="*/ 314412 h 1798637"/>
              <a:gd name="connsiteX7" fmla="*/ 1342240 w 2676525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965863 w 2609850"/>
              <a:gd name="connsiteY4" fmla="*/ 1798637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1194463 w 2609850"/>
              <a:gd name="connsiteY4" fmla="*/ 1389062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609850"/>
              <a:gd name="connsiteY0" fmla="*/ 0 h 1798637"/>
              <a:gd name="connsiteX1" fmla="*/ 1305415 w 2609850"/>
              <a:gd name="connsiteY1" fmla="*/ 0 h 1798637"/>
              <a:gd name="connsiteX2" fmla="*/ 2609850 w 2609850"/>
              <a:gd name="connsiteY2" fmla="*/ 446282 h 1798637"/>
              <a:gd name="connsiteX3" fmla="*/ 2390775 w 2609850"/>
              <a:gd name="connsiteY3" fmla="*/ 1798637 h 1798637"/>
              <a:gd name="connsiteX4" fmla="*/ 1613563 w 2609850"/>
              <a:gd name="connsiteY4" fmla="*/ 1722437 h 1798637"/>
              <a:gd name="connsiteX5" fmla="*/ 95250 w 2609850"/>
              <a:gd name="connsiteY5" fmla="*/ 1218025 h 1798637"/>
              <a:gd name="connsiteX6" fmla="*/ 0 w 2609850"/>
              <a:gd name="connsiteY6" fmla="*/ 314412 h 1798637"/>
              <a:gd name="connsiteX7" fmla="*/ 1275565 w 2609850"/>
              <a:gd name="connsiteY7" fmla="*/ 0 h 1798637"/>
              <a:gd name="connsiteX0" fmla="*/ 1275565 w 2924175"/>
              <a:gd name="connsiteY0" fmla="*/ 0 h 1722437"/>
              <a:gd name="connsiteX1" fmla="*/ 1305415 w 2924175"/>
              <a:gd name="connsiteY1" fmla="*/ 0 h 1722437"/>
              <a:gd name="connsiteX2" fmla="*/ 2609850 w 2924175"/>
              <a:gd name="connsiteY2" fmla="*/ 446282 h 1722437"/>
              <a:gd name="connsiteX3" fmla="*/ 2924175 w 2924175"/>
              <a:gd name="connsiteY3" fmla="*/ 1312862 h 1722437"/>
              <a:gd name="connsiteX4" fmla="*/ 1613563 w 2924175"/>
              <a:gd name="connsiteY4" fmla="*/ 1722437 h 1722437"/>
              <a:gd name="connsiteX5" fmla="*/ 95250 w 2924175"/>
              <a:gd name="connsiteY5" fmla="*/ 1218025 h 1722437"/>
              <a:gd name="connsiteX6" fmla="*/ 0 w 2924175"/>
              <a:gd name="connsiteY6" fmla="*/ 314412 h 1722437"/>
              <a:gd name="connsiteX7" fmla="*/ 1275565 w 2924175"/>
              <a:gd name="connsiteY7" fmla="*/ 0 h 1722437"/>
              <a:gd name="connsiteX0" fmla="*/ 1440665 w 2924175"/>
              <a:gd name="connsiteY0" fmla="*/ 0 h 1798637"/>
              <a:gd name="connsiteX1" fmla="*/ 1305415 w 2924175"/>
              <a:gd name="connsiteY1" fmla="*/ 76200 h 1798637"/>
              <a:gd name="connsiteX2" fmla="*/ 2609850 w 2924175"/>
              <a:gd name="connsiteY2" fmla="*/ 522482 h 1798637"/>
              <a:gd name="connsiteX3" fmla="*/ 2924175 w 2924175"/>
              <a:gd name="connsiteY3" fmla="*/ 1389062 h 1798637"/>
              <a:gd name="connsiteX4" fmla="*/ 1613563 w 2924175"/>
              <a:gd name="connsiteY4" fmla="*/ 1798637 h 1798637"/>
              <a:gd name="connsiteX5" fmla="*/ 95250 w 2924175"/>
              <a:gd name="connsiteY5" fmla="*/ 1294225 h 1798637"/>
              <a:gd name="connsiteX6" fmla="*/ 0 w 2924175"/>
              <a:gd name="connsiteY6" fmla="*/ 390612 h 1798637"/>
              <a:gd name="connsiteX7" fmla="*/ 1440665 w 2924175"/>
              <a:gd name="connsiteY7" fmla="*/ 0 h 1798637"/>
              <a:gd name="connsiteX0" fmla="*/ 1345415 w 2828925"/>
              <a:gd name="connsiteY0" fmla="*/ 0 h 1798637"/>
              <a:gd name="connsiteX1" fmla="*/ 1210165 w 2828925"/>
              <a:gd name="connsiteY1" fmla="*/ 76200 h 1798637"/>
              <a:gd name="connsiteX2" fmla="*/ 2514600 w 2828925"/>
              <a:gd name="connsiteY2" fmla="*/ 522482 h 1798637"/>
              <a:gd name="connsiteX3" fmla="*/ 2828925 w 2828925"/>
              <a:gd name="connsiteY3" fmla="*/ 1389062 h 1798637"/>
              <a:gd name="connsiteX4" fmla="*/ 1518313 w 2828925"/>
              <a:gd name="connsiteY4" fmla="*/ 1798637 h 1798637"/>
              <a:gd name="connsiteX5" fmla="*/ 0 w 2828925"/>
              <a:gd name="connsiteY5" fmla="*/ 1294225 h 1798637"/>
              <a:gd name="connsiteX6" fmla="*/ 69850 w 2828925"/>
              <a:gd name="connsiteY6" fmla="*/ 263612 h 1798637"/>
              <a:gd name="connsiteX7" fmla="*/ 1345415 w 2828925"/>
              <a:gd name="connsiteY7" fmla="*/ 0 h 1798637"/>
              <a:gd name="connsiteX0" fmla="*/ 1561315 w 3044825"/>
              <a:gd name="connsiteY0" fmla="*/ 0 h 1798637"/>
              <a:gd name="connsiteX1" fmla="*/ 1426065 w 3044825"/>
              <a:gd name="connsiteY1" fmla="*/ 76200 h 1798637"/>
              <a:gd name="connsiteX2" fmla="*/ 2730500 w 3044825"/>
              <a:gd name="connsiteY2" fmla="*/ 522482 h 1798637"/>
              <a:gd name="connsiteX3" fmla="*/ 3044825 w 3044825"/>
              <a:gd name="connsiteY3" fmla="*/ 1389062 h 1798637"/>
              <a:gd name="connsiteX4" fmla="*/ 1734213 w 3044825"/>
              <a:gd name="connsiteY4" fmla="*/ 1798637 h 1798637"/>
              <a:gd name="connsiteX5" fmla="*/ 0 w 3044825"/>
              <a:gd name="connsiteY5" fmla="*/ 925925 h 1798637"/>
              <a:gd name="connsiteX6" fmla="*/ 285750 w 3044825"/>
              <a:gd name="connsiteY6" fmla="*/ 263612 h 1798637"/>
              <a:gd name="connsiteX7" fmla="*/ 1561315 w 3044825"/>
              <a:gd name="connsiteY7" fmla="*/ 0 h 1798637"/>
              <a:gd name="connsiteX0" fmla="*/ 1561315 w 3044825"/>
              <a:gd name="connsiteY0" fmla="*/ 0 h 1798637"/>
              <a:gd name="connsiteX1" fmla="*/ 1426065 w 3044825"/>
              <a:gd name="connsiteY1" fmla="*/ 76200 h 1798637"/>
              <a:gd name="connsiteX2" fmla="*/ 2413000 w 3044825"/>
              <a:gd name="connsiteY2" fmla="*/ 319282 h 1798637"/>
              <a:gd name="connsiteX3" fmla="*/ 3044825 w 3044825"/>
              <a:gd name="connsiteY3" fmla="*/ 1389062 h 1798637"/>
              <a:gd name="connsiteX4" fmla="*/ 1734213 w 3044825"/>
              <a:gd name="connsiteY4" fmla="*/ 1798637 h 1798637"/>
              <a:gd name="connsiteX5" fmla="*/ 0 w 3044825"/>
              <a:gd name="connsiteY5" fmla="*/ 925925 h 1798637"/>
              <a:gd name="connsiteX6" fmla="*/ 285750 w 3044825"/>
              <a:gd name="connsiteY6" fmla="*/ 263612 h 1798637"/>
              <a:gd name="connsiteX7" fmla="*/ 1561315 w 3044825"/>
              <a:gd name="connsiteY7" fmla="*/ 0 h 1798637"/>
              <a:gd name="connsiteX0" fmla="*/ 1561315 w 3044825"/>
              <a:gd name="connsiteY0" fmla="*/ 0 h 1798637"/>
              <a:gd name="connsiteX1" fmla="*/ 2413000 w 3044825"/>
              <a:gd name="connsiteY1" fmla="*/ 319282 h 1798637"/>
              <a:gd name="connsiteX2" fmla="*/ 3044825 w 3044825"/>
              <a:gd name="connsiteY2" fmla="*/ 1389062 h 1798637"/>
              <a:gd name="connsiteX3" fmla="*/ 1734213 w 3044825"/>
              <a:gd name="connsiteY3" fmla="*/ 1798637 h 1798637"/>
              <a:gd name="connsiteX4" fmla="*/ 0 w 3044825"/>
              <a:gd name="connsiteY4" fmla="*/ 925925 h 1798637"/>
              <a:gd name="connsiteX5" fmla="*/ 285750 w 3044825"/>
              <a:gd name="connsiteY5" fmla="*/ 263612 h 1798637"/>
              <a:gd name="connsiteX6" fmla="*/ 1561315 w 3044825"/>
              <a:gd name="connsiteY6" fmla="*/ 0 h 1798637"/>
              <a:gd name="connsiteX0" fmla="*/ 1561315 w 3044825"/>
              <a:gd name="connsiteY0" fmla="*/ 0 h 1389062"/>
              <a:gd name="connsiteX1" fmla="*/ 2413000 w 3044825"/>
              <a:gd name="connsiteY1" fmla="*/ 319282 h 1389062"/>
              <a:gd name="connsiteX2" fmla="*/ 3044825 w 3044825"/>
              <a:gd name="connsiteY2" fmla="*/ 1389062 h 1389062"/>
              <a:gd name="connsiteX3" fmla="*/ 1277013 w 3044825"/>
              <a:gd name="connsiteY3" fmla="*/ 1214437 h 1389062"/>
              <a:gd name="connsiteX4" fmla="*/ 0 w 3044825"/>
              <a:gd name="connsiteY4" fmla="*/ 925925 h 1389062"/>
              <a:gd name="connsiteX5" fmla="*/ 285750 w 3044825"/>
              <a:gd name="connsiteY5" fmla="*/ 263612 h 1389062"/>
              <a:gd name="connsiteX6" fmla="*/ 1561315 w 3044825"/>
              <a:gd name="connsiteY6" fmla="*/ 0 h 1389062"/>
              <a:gd name="connsiteX0" fmla="*/ 1561315 w 3044825"/>
              <a:gd name="connsiteY0" fmla="*/ 0 h 1389062"/>
              <a:gd name="connsiteX1" fmla="*/ 2413000 w 3044825"/>
              <a:gd name="connsiteY1" fmla="*/ 319282 h 1389062"/>
              <a:gd name="connsiteX2" fmla="*/ 3044825 w 3044825"/>
              <a:gd name="connsiteY2" fmla="*/ 1389062 h 1389062"/>
              <a:gd name="connsiteX3" fmla="*/ 921413 w 3044825"/>
              <a:gd name="connsiteY3" fmla="*/ 1290637 h 1389062"/>
              <a:gd name="connsiteX4" fmla="*/ 0 w 3044825"/>
              <a:gd name="connsiteY4" fmla="*/ 925925 h 1389062"/>
              <a:gd name="connsiteX5" fmla="*/ 285750 w 3044825"/>
              <a:gd name="connsiteY5" fmla="*/ 263612 h 1389062"/>
              <a:gd name="connsiteX6" fmla="*/ 1561315 w 3044825"/>
              <a:gd name="connsiteY6" fmla="*/ 0 h 1389062"/>
              <a:gd name="connsiteX0" fmla="*/ 1561315 w 2413000"/>
              <a:gd name="connsiteY0" fmla="*/ 0 h 1290637"/>
              <a:gd name="connsiteX1" fmla="*/ 2413000 w 2413000"/>
              <a:gd name="connsiteY1" fmla="*/ 319282 h 1290637"/>
              <a:gd name="connsiteX2" fmla="*/ 2308225 w 2413000"/>
              <a:gd name="connsiteY2" fmla="*/ 1071562 h 1290637"/>
              <a:gd name="connsiteX3" fmla="*/ 921413 w 2413000"/>
              <a:gd name="connsiteY3" fmla="*/ 1290637 h 1290637"/>
              <a:gd name="connsiteX4" fmla="*/ 0 w 2413000"/>
              <a:gd name="connsiteY4" fmla="*/ 925925 h 1290637"/>
              <a:gd name="connsiteX5" fmla="*/ 285750 w 2413000"/>
              <a:gd name="connsiteY5" fmla="*/ 263612 h 1290637"/>
              <a:gd name="connsiteX6" fmla="*/ 1561315 w 2413000"/>
              <a:gd name="connsiteY6" fmla="*/ 0 h 1290637"/>
              <a:gd name="connsiteX0" fmla="*/ 1561315 w 2413000"/>
              <a:gd name="connsiteY0" fmla="*/ 0 h 1290637"/>
              <a:gd name="connsiteX1" fmla="*/ 2413000 w 2413000"/>
              <a:gd name="connsiteY1" fmla="*/ 319282 h 1290637"/>
              <a:gd name="connsiteX2" fmla="*/ 1622425 w 2413000"/>
              <a:gd name="connsiteY2" fmla="*/ 728662 h 1290637"/>
              <a:gd name="connsiteX3" fmla="*/ 921413 w 2413000"/>
              <a:gd name="connsiteY3" fmla="*/ 1290637 h 1290637"/>
              <a:gd name="connsiteX4" fmla="*/ 0 w 2413000"/>
              <a:gd name="connsiteY4" fmla="*/ 925925 h 1290637"/>
              <a:gd name="connsiteX5" fmla="*/ 285750 w 2413000"/>
              <a:gd name="connsiteY5" fmla="*/ 263612 h 1290637"/>
              <a:gd name="connsiteX6" fmla="*/ 1561315 w 2413000"/>
              <a:gd name="connsiteY6" fmla="*/ 0 h 1290637"/>
              <a:gd name="connsiteX0" fmla="*/ 1561315 w 2413000"/>
              <a:gd name="connsiteY0" fmla="*/ 0 h 1290637"/>
              <a:gd name="connsiteX1" fmla="*/ 2413000 w 2413000"/>
              <a:gd name="connsiteY1" fmla="*/ 319282 h 1290637"/>
              <a:gd name="connsiteX2" fmla="*/ 2270125 w 2413000"/>
              <a:gd name="connsiteY2" fmla="*/ 1008062 h 1290637"/>
              <a:gd name="connsiteX3" fmla="*/ 921413 w 2413000"/>
              <a:gd name="connsiteY3" fmla="*/ 1290637 h 1290637"/>
              <a:gd name="connsiteX4" fmla="*/ 0 w 2413000"/>
              <a:gd name="connsiteY4" fmla="*/ 925925 h 1290637"/>
              <a:gd name="connsiteX5" fmla="*/ 285750 w 2413000"/>
              <a:gd name="connsiteY5" fmla="*/ 263612 h 1290637"/>
              <a:gd name="connsiteX6" fmla="*/ 1561315 w 2413000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314193 w 2457068"/>
              <a:gd name="connsiteY2" fmla="*/ 1008062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126906 w 2457068"/>
              <a:gd name="connsiteY2" fmla="*/ 986028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248092 w 2457068"/>
              <a:gd name="connsiteY2" fmla="*/ 919927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457068"/>
              <a:gd name="connsiteY0" fmla="*/ 0 h 1290637"/>
              <a:gd name="connsiteX1" fmla="*/ 2457068 w 2457068"/>
              <a:gd name="connsiteY1" fmla="*/ 319282 h 1290637"/>
              <a:gd name="connsiteX2" fmla="*/ 2281142 w 2457068"/>
              <a:gd name="connsiteY2" fmla="*/ 997045 h 1290637"/>
              <a:gd name="connsiteX3" fmla="*/ 965481 w 2457068"/>
              <a:gd name="connsiteY3" fmla="*/ 1290637 h 1290637"/>
              <a:gd name="connsiteX4" fmla="*/ 0 w 2457068"/>
              <a:gd name="connsiteY4" fmla="*/ 903891 h 1290637"/>
              <a:gd name="connsiteX5" fmla="*/ 329818 w 2457068"/>
              <a:gd name="connsiteY5" fmla="*/ 263612 h 1290637"/>
              <a:gd name="connsiteX6" fmla="*/ 1605383 w 2457068"/>
              <a:gd name="connsiteY6" fmla="*/ 0 h 1290637"/>
              <a:gd name="connsiteX0" fmla="*/ 1605383 w 2501135"/>
              <a:gd name="connsiteY0" fmla="*/ 0 h 1290637"/>
              <a:gd name="connsiteX1" fmla="*/ 2501135 w 2501135"/>
              <a:gd name="connsiteY1" fmla="*/ 330299 h 1290637"/>
              <a:gd name="connsiteX2" fmla="*/ 2281142 w 2501135"/>
              <a:gd name="connsiteY2" fmla="*/ 997045 h 1290637"/>
              <a:gd name="connsiteX3" fmla="*/ 965481 w 2501135"/>
              <a:gd name="connsiteY3" fmla="*/ 1290637 h 1290637"/>
              <a:gd name="connsiteX4" fmla="*/ 0 w 2501135"/>
              <a:gd name="connsiteY4" fmla="*/ 903891 h 1290637"/>
              <a:gd name="connsiteX5" fmla="*/ 329818 w 2501135"/>
              <a:gd name="connsiteY5" fmla="*/ 263612 h 1290637"/>
              <a:gd name="connsiteX6" fmla="*/ 1605383 w 2501135"/>
              <a:gd name="connsiteY6" fmla="*/ 0 h 129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1135" h="1290637">
                <a:moveTo>
                  <a:pt x="1605383" y="0"/>
                </a:moveTo>
                <a:lnTo>
                  <a:pt x="2501135" y="330299"/>
                </a:lnTo>
                <a:lnTo>
                  <a:pt x="2281142" y="997045"/>
                </a:lnTo>
                <a:lnTo>
                  <a:pt x="965481" y="1290637"/>
                </a:lnTo>
                <a:lnTo>
                  <a:pt x="0" y="903891"/>
                </a:lnTo>
                <a:lnTo>
                  <a:pt x="329818" y="263612"/>
                </a:lnTo>
                <a:lnTo>
                  <a:pt x="1605383" y="0"/>
                </a:lnTo>
                <a:close/>
              </a:path>
            </a:pathLst>
          </a:custGeom>
          <a:gradFill>
            <a:gsLst>
              <a:gs pos="0">
                <a:srgbClr val="FFA500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1834064" y="2279577"/>
            <a:ext cx="2498649" cy="2912581"/>
          </a:xfrm>
          <a:custGeom>
            <a:avLst/>
            <a:gdLst>
              <a:gd name="connsiteX0" fmla="*/ 0 w 2727250"/>
              <a:gd name="connsiteY0" fmla="*/ 0 h 3198331"/>
              <a:gd name="connsiteX1" fmla="*/ 2727249 w 2727250"/>
              <a:gd name="connsiteY1" fmla="*/ 0 h 3198331"/>
              <a:gd name="connsiteX2" fmla="*/ 2727249 w 2727250"/>
              <a:gd name="connsiteY2" fmla="*/ 971550 h 3198331"/>
              <a:gd name="connsiteX3" fmla="*/ 2727250 w 2727250"/>
              <a:gd name="connsiteY3" fmla="*/ 971550 h 3198331"/>
              <a:gd name="connsiteX4" fmla="*/ 2727250 w 2727250"/>
              <a:gd name="connsiteY4" fmla="*/ 2312035 h 3198331"/>
              <a:gd name="connsiteX5" fmla="*/ 1742920 w 2727250"/>
              <a:gd name="connsiteY5" fmla="*/ 3198331 h 3198331"/>
              <a:gd name="connsiteX6" fmla="*/ 1 w 2727250"/>
              <a:gd name="connsiteY6" fmla="*/ 2529287 h 3198331"/>
              <a:gd name="connsiteX7" fmla="*/ 1 w 2727250"/>
              <a:gd name="connsiteY7" fmla="*/ 1557738 h 3198331"/>
              <a:gd name="connsiteX8" fmla="*/ 0 w 2727250"/>
              <a:gd name="connsiteY8" fmla="*/ 1557737 h 3198331"/>
              <a:gd name="connsiteX0" fmla="*/ 0 w 2727250"/>
              <a:gd name="connsiteY0" fmla="*/ 0 h 2922106"/>
              <a:gd name="connsiteX1" fmla="*/ 2727249 w 2727250"/>
              <a:gd name="connsiteY1" fmla="*/ 0 h 2922106"/>
              <a:gd name="connsiteX2" fmla="*/ 2727249 w 2727250"/>
              <a:gd name="connsiteY2" fmla="*/ 971550 h 2922106"/>
              <a:gd name="connsiteX3" fmla="*/ 2727250 w 2727250"/>
              <a:gd name="connsiteY3" fmla="*/ 971550 h 2922106"/>
              <a:gd name="connsiteX4" fmla="*/ 2727250 w 2727250"/>
              <a:gd name="connsiteY4" fmla="*/ 2312035 h 2922106"/>
              <a:gd name="connsiteX5" fmla="*/ 971395 w 2727250"/>
              <a:gd name="connsiteY5" fmla="*/ 2922106 h 2922106"/>
              <a:gd name="connsiteX6" fmla="*/ 1 w 2727250"/>
              <a:gd name="connsiteY6" fmla="*/ 2529287 h 2922106"/>
              <a:gd name="connsiteX7" fmla="*/ 1 w 2727250"/>
              <a:gd name="connsiteY7" fmla="*/ 1557738 h 2922106"/>
              <a:gd name="connsiteX8" fmla="*/ 0 w 2727250"/>
              <a:gd name="connsiteY8" fmla="*/ 1557737 h 2922106"/>
              <a:gd name="connsiteX9" fmla="*/ 0 w 2727250"/>
              <a:gd name="connsiteY9" fmla="*/ 0 h 2922106"/>
              <a:gd name="connsiteX0" fmla="*/ 0 w 2727250"/>
              <a:gd name="connsiteY0" fmla="*/ 0 h 2922106"/>
              <a:gd name="connsiteX1" fmla="*/ 2727249 w 2727250"/>
              <a:gd name="connsiteY1" fmla="*/ 0 h 2922106"/>
              <a:gd name="connsiteX2" fmla="*/ 2727249 w 2727250"/>
              <a:gd name="connsiteY2" fmla="*/ 971550 h 2922106"/>
              <a:gd name="connsiteX3" fmla="*/ 2727250 w 2727250"/>
              <a:gd name="connsiteY3" fmla="*/ 971550 h 2922106"/>
              <a:gd name="connsiteX4" fmla="*/ 2260525 w 2727250"/>
              <a:gd name="connsiteY4" fmla="*/ 2607310 h 2922106"/>
              <a:gd name="connsiteX5" fmla="*/ 971395 w 2727250"/>
              <a:gd name="connsiteY5" fmla="*/ 2922106 h 2922106"/>
              <a:gd name="connsiteX6" fmla="*/ 1 w 2727250"/>
              <a:gd name="connsiteY6" fmla="*/ 2529287 h 2922106"/>
              <a:gd name="connsiteX7" fmla="*/ 1 w 2727250"/>
              <a:gd name="connsiteY7" fmla="*/ 1557738 h 2922106"/>
              <a:gd name="connsiteX8" fmla="*/ 0 w 2727250"/>
              <a:gd name="connsiteY8" fmla="*/ 1557737 h 2922106"/>
              <a:gd name="connsiteX9" fmla="*/ 0 w 2727250"/>
              <a:gd name="connsiteY9" fmla="*/ 0 h 2922106"/>
              <a:gd name="connsiteX0" fmla="*/ 0 w 2727250"/>
              <a:gd name="connsiteY0" fmla="*/ 0 h 2903056"/>
              <a:gd name="connsiteX1" fmla="*/ 2727249 w 2727250"/>
              <a:gd name="connsiteY1" fmla="*/ 0 h 2903056"/>
              <a:gd name="connsiteX2" fmla="*/ 2727249 w 2727250"/>
              <a:gd name="connsiteY2" fmla="*/ 971550 h 2903056"/>
              <a:gd name="connsiteX3" fmla="*/ 2727250 w 2727250"/>
              <a:gd name="connsiteY3" fmla="*/ 971550 h 2903056"/>
              <a:gd name="connsiteX4" fmla="*/ 2260525 w 2727250"/>
              <a:gd name="connsiteY4" fmla="*/ 2607310 h 2903056"/>
              <a:gd name="connsiteX5" fmla="*/ 952345 w 2727250"/>
              <a:gd name="connsiteY5" fmla="*/ 2903056 h 2903056"/>
              <a:gd name="connsiteX6" fmla="*/ 1 w 2727250"/>
              <a:gd name="connsiteY6" fmla="*/ 2529287 h 2903056"/>
              <a:gd name="connsiteX7" fmla="*/ 1 w 2727250"/>
              <a:gd name="connsiteY7" fmla="*/ 1557738 h 2903056"/>
              <a:gd name="connsiteX8" fmla="*/ 0 w 2727250"/>
              <a:gd name="connsiteY8" fmla="*/ 1557737 h 2903056"/>
              <a:gd name="connsiteX9" fmla="*/ 0 w 2727250"/>
              <a:gd name="connsiteY9" fmla="*/ 0 h 2903056"/>
              <a:gd name="connsiteX0" fmla="*/ 0 w 2727250"/>
              <a:gd name="connsiteY0" fmla="*/ 0 h 2903056"/>
              <a:gd name="connsiteX1" fmla="*/ 2727249 w 2727250"/>
              <a:gd name="connsiteY1" fmla="*/ 0 h 2903056"/>
              <a:gd name="connsiteX2" fmla="*/ 2727249 w 2727250"/>
              <a:gd name="connsiteY2" fmla="*/ 971550 h 2903056"/>
              <a:gd name="connsiteX3" fmla="*/ 2727250 w 2727250"/>
              <a:gd name="connsiteY3" fmla="*/ 971550 h 2903056"/>
              <a:gd name="connsiteX4" fmla="*/ 2279575 w 2727250"/>
              <a:gd name="connsiteY4" fmla="*/ 2607310 h 2903056"/>
              <a:gd name="connsiteX5" fmla="*/ 952345 w 2727250"/>
              <a:gd name="connsiteY5" fmla="*/ 2903056 h 2903056"/>
              <a:gd name="connsiteX6" fmla="*/ 1 w 2727250"/>
              <a:gd name="connsiteY6" fmla="*/ 2529287 h 2903056"/>
              <a:gd name="connsiteX7" fmla="*/ 1 w 2727250"/>
              <a:gd name="connsiteY7" fmla="*/ 1557738 h 2903056"/>
              <a:gd name="connsiteX8" fmla="*/ 0 w 2727250"/>
              <a:gd name="connsiteY8" fmla="*/ 1557737 h 2903056"/>
              <a:gd name="connsiteX9" fmla="*/ 0 w 2727250"/>
              <a:gd name="connsiteY9" fmla="*/ 0 h 2903056"/>
              <a:gd name="connsiteX0" fmla="*/ 0 w 2727249"/>
              <a:gd name="connsiteY0" fmla="*/ 0 h 2903056"/>
              <a:gd name="connsiteX1" fmla="*/ 2727249 w 2727249"/>
              <a:gd name="connsiteY1" fmla="*/ 0 h 2903056"/>
              <a:gd name="connsiteX2" fmla="*/ 2727249 w 2727249"/>
              <a:gd name="connsiteY2" fmla="*/ 971550 h 2903056"/>
              <a:gd name="connsiteX3" fmla="*/ 2489125 w 2727249"/>
              <a:gd name="connsiteY3" fmla="*/ 1924050 h 2903056"/>
              <a:gd name="connsiteX4" fmla="*/ 2279575 w 2727249"/>
              <a:gd name="connsiteY4" fmla="*/ 2607310 h 2903056"/>
              <a:gd name="connsiteX5" fmla="*/ 952345 w 2727249"/>
              <a:gd name="connsiteY5" fmla="*/ 2903056 h 2903056"/>
              <a:gd name="connsiteX6" fmla="*/ 1 w 2727249"/>
              <a:gd name="connsiteY6" fmla="*/ 2529287 h 2903056"/>
              <a:gd name="connsiteX7" fmla="*/ 1 w 2727249"/>
              <a:gd name="connsiteY7" fmla="*/ 1557738 h 2903056"/>
              <a:gd name="connsiteX8" fmla="*/ 0 w 2727249"/>
              <a:gd name="connsiteY8" fmla="*/ 1557737 h 2903056"/>
              <a:gd name="connsiteX9" fmla="*/ 0 w 2727249"/>
              <a:gd name="connsiteY9" fmla="*/ 0 h 2903056"/>
              <a:gd name="connsiteX0" fmla="*/ 0 w 2727249"/>
              <a:gd name="connsiteY0" fmla="*/ 9525 h 2912581"/>
              <a:gd name="connsiteX1" fmla="*/ 2298624 w 2727249"/>
              <a:gd name="connsiteY1" fmla="*/ 0 h 2912581"/>
              <a:gd name="connsiteX2" fmla="*/ 2727249 w 2727249"/>
              <a:gd name="connsiteY2" fmla="*/ 981075 h 2912581"/>
              <a:gd name="connsiteX3" fmla="*/ 2489125 w 2727249"/>
              <a:gd name="connsiteY3" fmla="*/ 1933575 h 2912581"/>
              <a:gd name="connsiteX4" fmla="*/ 2279575 w 2727249"/>
              <a:gd name="connsiteY4" fmla="*/ 2616835 h 2912581"/>
              <a:gd name="connsiteX5" fmla="*/ 952345 w 2727249"/>
              <a:gd name="connsiteY5" fmla="*/ 2912581 h 2912581"/>
              <a:gd name="connsiteX6" fmla="*/ 1 w 2727249"/>
              <a:gd name="connsiteY6" fmla="*/ 2538812 h 2912581"/>
              <a:gd name="connsiteX7" fmla="*/ 1 w 2727249"/>
              <a:gd name="connsiteY7" fmla="*/ 1567263 h 2912581"/>
              <a:gd name="connsiteX8" fmla="*/ 0 w 2727249"/>
              <a:gd name="connsiteY8" fmla="*/ 1567262 h 2912581"/>
              <a:gd name="connsiteX9" fmla="*/ 0 w 2727249"/>
              <a:gd name="connsiteY9" fmla="*/ 9525 h 2912581"/>
              <a:gd name="connsiteX0" fmla="*/ 0 w 2489125"/>
              <a:gd name="connsiteY0" fmla="*/ 9525 h 2912581"/>
              <a:gd name="connsiteX1" fmla="*/ 2298624 w 2489125"/>
              <a:gd name="connsiteY1" fmla="*/ 0 h 2912581"/>
              <a:gd name="connsiteX2" fmla="*/ 2489125 w 2489125"/>
              <a:gd name="connsiteY2" fmla="*/ 1933575 h 2912581"/>
              <a:gd name="connsiteX3" fmla="*/ 2279575 w 2489125"/>
              <a:gd name="connsiteY3" fmla="*/ 2616835 h 2912581"/>
              <a:gd name="connsiteX4" fmla="*/ 952345 w 2489125"/>
              <a:gd name="connsiteY4" fmla="*/ 2912581 h 2912581"/>
              <a:gd name="connsiteX5" fmla="*/ 1 w 2489125"/>
              <a:gd name="connsiteY5" fmla="*/ 2538812 h 2912581"/>
              <a:gd name="connsiteX6" fmla="*/ 1 w 2489125"/>
              <a:gd name="connsiteY6" fmla="*/ 1567263 h 2912581"/>
              <a:gd name="connsiteX7" fmla="*/ 0 w 2489125"/>
              <a:gd name="connsiteY7" fmla="*/ 1567262 h 2912581"/>
              <a:gd name="connsiteX8" fmla="*/ 0 w 2489125"/>
              <a:gd name="connsiteY8" fmla="*/ 9525 h 2912581"/>
              <a:gd name="connsiteX0" fmla="*/ 0 w 2498649"/>
              <a:gd name="connsiteY0" fmla="*/ 9525 h 2912581"/>
              <a:gd name="connsiteX1" fmla="*/ 2498649 w 2498649"/>
              <a:gd name="connsiteY1" fmla="*/ 0 h 2912581"/>
              <a:gd name="connsiteX2" fmla="*/ 2489125 w 2498649"/>
              <a:gd name="connsiteY2" fmla="*/ 1933575 h 2912581"/>
              <a:gd name="connsiteX3" fmla="*/ 2279575 w 2498649"/>
              <a:gd name="connsiteY3" fmla="*/ 2616835 h 2912581"/>
              <a:gd name="connsiteX4" fmla="*/ 952345 w 2498649"/>
              <a:gd name="connsiteY4" fmla="*/ 2912581 h 2912581"/>
              <a:gd name="connsiteX5" fmla="*/ 1 w 2498649"/>
              <a:gd name="connsiteY5" fmla="*/ 2538812 h 2912581"/>
              <a:gd name="connsiteX6" fmla="*/ 1 w 2498649"/>
              <a:gd name="connsiteY6" fmla="*/ 1567263 h 2912581"/>
              <a:gd name="connsiteX7" fmla="*/ 0 w 2498649"/>
              <a:gd name="connsiteY7" fmla="*/ 1567262 h 2912581"/>
              <a:gd name="connsiteX8" fmla="*/ 0 w 2498649"/>
              <a:gd name="connsiteY8" fmla="*/ 9525 h 291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649" h="2912581">
                <a:moveTo>
                  <a:pt x="0" y="9525"/>
                </a:moveTo>
                <a:lnTo>
                  <a:pt x="2498649" y="0"/>
                </a:lnTo>
                <a:cubicBezTo>
                  <a:pt x="2495474" y="644525"/>
                  <a:pt x="2492300" y="1289050"/>
                  <a:pt x="2489125" y="1933575"/>
                </a:cubicBezTo>
                <a:lnTo>
                  <a:pt x="2279575" y="2616835"/>
                </a:lnTo>
                <a:lnTo>
                  <a:pt x="952345" y="2912581"/>
                </a:lnTo>
                <a:lnTo>
                  <a:pt x="1" y="2538812"/>
                </a:lnTo>
                <a:lnTo>
                  <a:pt x="1" y="1567263"/>
                </a:lnTo>
                <a:lnTo>
                  <a:pt x="0" y="1567262"/>
                </a:lnTo>
                <a:lnTo>
                  <a:pt x="0" y="9525"/>
                </a:lnTo>
                <a:close/>
              </a:path>
            </a:pathLst>
          </a:custGeom>
          <a:gradFill flip="none" rotWithShape="1">
            <a:gsLst>
              <a:gs pos="15000">
                <a:srgbClr val="FFA500"/>
              </a:gs>
              <a:gs pos="100000">
                <a:schemeClr val="accent4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Futura-Condensed-Normal" pitchFamily="2" charset="0"/>
            </a:endParaRPr>
          </a:p>
        </p:txBody>
      </p:sp>
      <p:sp>
        <p:nvSpPr>
          <p:cNvPr id="16" name="六边形 15"/>
          <p:cNvSpPr/>
          <p:nvPr/>
        </p:nvSpPr>
        <p:spPr>
          <a:xfrm rot="5400000">
            <a:off x="1980103" y="1628385"/>
            <a:ext cx="2206570" cy="1910424"/>
          </a:xfrm>
          <a:prstGeom prst="hexagon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utura-Condensed-Normal" pitchFamily="2" charset="0"/>
            </a:endParaRPr>
          </a:p>
        </p:txBody>
      </p:sp>
      <p:sp>
        <p:nvSpPr>
          <p:cNvPr id="17" name="文本框 7">
            <a:extLst>
              <a:ext uri="{FF2B5EF4-FFF2-40B4-BE49-F238E27FC236}">
                <a16:creationId xmlns:a16="http://schemas.microsoft.com/office/drawing/2014/main" id="{75E3692A-D926-463D-A678-B60A1EFEFDA7}"/>
              </a:ext>
            </a:extLst>
          </p:cNvPr>
          <p:cNvSpPr txBox="1"/>
          <p:nvPr/>
        </p:nvSpPr>
        <p:spPr>
          <a:xfrm>
            <a:off x="5667541" y="2405146"/>
            <a:ext cx="2892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FFBD00"/>
                </a:solidFill>
                <a:effectLst/>
                <a:uLnTx/>
                <a:uFillTx/>
                <a:latin typeface="Futura-Condensed-Normal" pitchFamily="2" charset="0"/>
                <a:ea typeface="微软雅黑"/>
              </a:rPr>
              <a:t>PART TWO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FFBD00"/>
              </a:solidFill>
              <a:effectLst/>
              <a:uLnTx/>
              <a:uFillTx/>
              <a:latin typeface="Futura-Condensed-Normal" pitchFamily="2" charset="0"/>
              <a:ea typeface="微软雅黑"/>
            </a:endParaRPr>
          </a:p>
        </p:txBody>
      </p:sp>
      <p:sp>
        <p:nvSpPr>
          <p:cNvPr id="18" name="文本框 9">
            <a:extLst>
              <a:ext uri="{FF2B5EF4-FFF2-40B4-BE49-F238E27FC236}">
                <a16:creationId xmlns:a16="http://schemas.microsoft.com/office/drawing/2014/main" id="{6F6C3906-5D4F-41C3-A709-FC1143A13E0C}"/>
              </a:ext>
            </a:extLst>
          </p:cNvPr>
          <p:cNvSpPr txBox="1"/>
          <p:nvPr/>
        </p:nvSpPr>
        <p:spPr>
          <a:xfrm>
            <a:off x="5667541" y="3044279"/>
            <a:ext cx="329531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400" b="1" dirty="0">
                <a:solidFill>
                  <a:prstClr val="white"/>
                </a:solidFill>
                <a:latin typeface="2005_iannnnnHBO" panose="02000000000000000000" pitchFamily="2" charset="0"/>
                <a:ea typeface="微软雅黑"/>
                <a:cs typeface="2005_iannnnnHBO" panose="02000000000000000000" pitchFamily="2" charset="0"/>
              </a:rPr>
              <a:t>Interface </a:t>
            </a:r>
            <a:r>
              <a:rPr lang="th-TH" altLang="zh-CN" sz="4400" b="1" dirty="0">
                <a:solidFill>
                  <a:prstClr val="white"/>
                </a:solidFill>
                <a:latin typeface="2005_iannnnnHBO" panose="02000000000000000000" pitchFamily="2" charset="0"/>
                <a:ea typeface="微软雅黑"/>
                <a:cs typeface="2005_iannnnnHBO" panose="02000000000000000000" pitchFamily="2" charset="0"/>
              </a:rPr>
              <a:t>ของเกม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005_iannnnnHBO" panose="02000000000000000000" pitchFamily="2" charset="0"/>
              <a:ea typeface="微软雅黑"/>
              <a:cs typeface="2005_iannnnnHB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98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7 L -4.58333E-6 -0.08657 " pathEditMode="relative" rAng="0" ptsTypes="AA">
                                      <p:cBhvr>
                                        <p:cTn id="16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2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4" grpId="0" animBg="1"/>
      <p:bldP spid="16" grpId="0" animBg="1"/>
      <p:bldP spid="16" grpId="1" animBg="1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FBF90906-D6AE-4A61-95E7-4A5733BA48DA}"/>
              </a:ext>
            </a:extLst>
          </p:cNvPr>
          <p:cNvGrpSpPr/>
          <p:nvPr/>
        </p:nvGrpSpPr>
        <p:grpSpPr>
          <a:xfrm>
            <a:off x="0" y="242741"/>
            <a:ext cx="12192000" cy="968581"/>
            <a:chOff x="0" y="242741"/>
            <a:chExt cx="12192000" cy="968581"/>
          </a:xfrm>
        </p:grpSpPr>
        <p:grpSp>
          <p:nvGrpSpPr>
            <p:cNvPr id="4" name="组合 16">
              <a:extLst>
                <a:ext uri="{FF2B5EF4-FFF2-40B4-BE49-F238E27FC236}">
                  <a16:creationId xmlns:a16="http://schemas.microsoft.com/office/drawing/2014/main" id="{B657F472-7DB4-4B09-9429-D3367BCF8FE3}"/>
                </a:ext>
              </a:extLst>
            </p:cNvPr>
            <p:cNvGrpSpPr/>
            <p:nvPr/>
          </p:nvGrpSpPr>
          <p:grpSpPr>
            <a:xfrm>
              <a:off x="3607088" y="242741"/>
              <a:ext cx="4977823" cy="968581"/>
              <a:chOff x="6727733" y="1355013"/>
              <a:chExt cx="4977823" cy="968581"/>
            </a:xfrm>
          </p:grpSpPr>
          <p:sp>
            <p:nvSpPr>
              <p:cNvPr id="7" name="文本框 28">
                <a:extLst>
                  <a:ext uri="{FF2B5EF4-FFF2-40B4-BE49-F238E27FC236}">
                    <a16:creationId xmlns:a16="http://schemas.microsoft.com/office/drawing/2014/main" id="{2A566361-8D0C-4822-94B3-72B84AFBDBC2}"/>
                  </a:ext>
                </a:extLst>
              </p:cNvPr>
              <p:cNvSpPr txBox="1"/>
              <p:nvPr/>
            </p:nvSpPr>
            <p:spPr>
              <a:xfrm>
                <a:off x="7974159" y="1355013"/>
                <a:ext cx="248497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defRPr/>
                </a:pPr>
                <a:r>
                  <a:rPr kumimoji="0" lang="th-TH" altLang="zh-CN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หน้าแรกของเกม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  <p:sp>
            <p:nvSpPr>
              <p:cNvPr id="8" name="文本框 29">
                <a:extLst>
                  <a:ext uri="{FF2B5EF4-FFF2-40B4-BE49-F238E27FC236}">
                    <a16:creationId xmlns:a16="http://schemas.microsoft.com/office/drawing/2014/main" id="{9D683D7A-1F7D-4330-BA3C-A206CB4AAA1A}"/>
                  </a:ext>
                </a:extLst>
              </p:cNvPr>
              <p:cNvSpPr txBox="1"/>
              <p:nvPr/>
            </p:nvSpPr>
            <p:spPr>
              <a:xfrm>
                <a:off x="6727733" y="2015817"/>
                <a:ext cx="4977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</p:grpSp>
        <p:cxnSp>
          <p:nvCxnSpPr>
            <p:cNvPr id="5" name="直接连接符 20">
              <a:extLst>
                <a:ext uri="{FF2B5EF4-FFF2-40B4-BE49-F238E27FC236}">
                  <a16:creationId xmlns:a16="http://schemas.microsoft.com/office/drawing/2014/main" id="{C1D268B2-7C2B-4F57-97B3-8A2ED7008792}"/>
                </a:ext>
              </a:extLst>
            </p:cNvPr>
            <p:cNvCxnSpPr/>
            <p:nvPr/>
          </p:nvCxnSpPr>
          <p:spPr>
            <a:xfrm>
              <a:off x="786765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27">
              <a:extLst>
                <a:ext uri="{FF2B5EF4-FFF2-40B4-BE49-F238E27FC236}">
                  <a16:creationId xmlns:a16="http://schemas.microsoft.com/office/drawing/2014/main" id="{F4DF1D2F-6139-4288-98FA-9FEDD8C8EEAE}"/>
                </a:ext>
              </a:extLst>
            </p:cNvPr>
            <p:cNvCxnSpPr/>
            <p:nvPr/>
          </p:nvCxnSpPr>
          <p:spPr>
            <a:xfrm>
              <a:off x="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picture containing television, screen, computer, sign&#10;&#10;Description automatically generated">
            <a:extLst>
              <a:ext uri="{FF2B5EF4-FFF2-40B4-BE49-F238E27FC236}">
                <a16:creationId xmlns:a16="http://schemas.microsoft.com/office/drawing/2014/main" id="{447648BA-472F-3142-AE7D-A54B34193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" t="7966" r="4894" b="10404"/>
          <a:stretch/>
        </p:blipFill>
        <p:spPr>
          <a:xfrm>
            <a:off x="1897081" y="1147812"/>
            <a:ext cx="8397836" cy="487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928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5">
            <a:extLst>
              <a:ext uri="{FF2B5EF4-FFF2-40B4-BE49-F238E27FC236}">
                <a16:creationId xmlns:a16="http://schemas.microsoft.com/office/drawing/2014/main" id="{C9F9518A-15BC-4179-8889-28415997C1CD}"/>
              </a:ext>
            </a:extLst>
          </p:cNvPr>
          <p:cNvGrpSpPr/>
          <p:nvPr/>
        </p:nvGrpSpPr>
        <p:grpSpPr>
          <a:xfrm>
            <a:off x="0" y="242741"/>
            <a:ext cx="12192000" cy="968581"/>
            <a:chOff x="0" y="242741"/>
            <a:chExt cx="12192000" cy="968581"/>
          </a:xfrm>
        </p:grpSpPr>
        <p:grpSp>
          <p:nvGrpSpPr>
            <p:cNvPr id="4" name="组合 16">
              <a:extLst>
                <a:ext uri="{FF2B5EF4-FFF2-40B4-BE49-F238E27FC236}">
                  <a16:creationId xmlns:a16="http://schemas.microsoft.com/office/drawing/2014/main" id="{087AE2BF-E9DA-4EAA-BB08-77E66C7C3489}"/>
                </a:ext>
              </a:extLst>
            </p:cNvPr>
            <p:cNvGrpSpPr/>
            <p:nvPr/>
          </p:nvGrpSpPr>
          <p:grpSpPr>
            <a:xfrm>
              <a:off x="3607088" y="242741"/>
              <a:ext cx="4977823" cy="968581"/>
              <a:chOff x="6727733" y="1355013"/>
              <a:chExt cx="4977823" cy="968581"/>
            </a:xfrm>
          </p:grpSpPr>
          <p:sp>
            <p:nvSpPr>
              <p:cNvPr id="7" name="文本框 28">
                <a:extLst>
                  <a:ext uri="{FF2B5EF4-FFF2-40B4-BE49-F238E27FC236}">
                    <a16:creationId xmlns:a16="http://schemas.microsoft.com/office/drawing/2014/main" id="{8B8F14EF-3DA8-49EA-BF03-FE4C1A80F2D8}"/>
                  </a:ext>
                </a:extLst>
              </p:cNvPr>
              <p:cNvSpPr txBox="1"/>
              <p:nvPr/>
            </p:nvSpPr>
            <p:spPr>
              <a:xfrm>
                <a:off x="7541350" y="1355013"/>
                <a:ext cx="335059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defRPr/>
                </a:pPr>
                <a:r>
                  <a:rPr lang="th-TH" altLang="zh-CN" sz="4400" b="1" dirty="0">
                    <a:solidFill>
                      <a:prstClr val="white"/>
                    </a:solidFill>
                    <a:latin typeface="2005_iannnnnHBO" panose="02000000000000000000" pitchFamily="2" charset="0"/>
                    <a:ea typeface="微软雅黑"/>
                    <a:cs typeface="2005_iannnnnHBO" panose="02000000000000000000" pitchFamily="2" charset="0"/>
                  </a:rPr>
                  <a:t>ด่านต่าง ๆ ภายในเกม</a:t>
                </a:r>
                <a:endPara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  <p:sp>
            <p:nvSpPr>
              <p:cNvPr id="8" name="文本框 29">
                <a:extLst>
                  <a:ext uri="{FF2B5EF4-FFF2-40B4-BE49-F238E27FC236}">
                    <a16:creationId xmlns:a16="http://schemas.microsoft.com/office/drawing/2014/main" id="{B4FEA2C1-8C95-497D-834C-248C1468AA34}"/>
                  </a:ext>
                </a:extLst>
              </p:cNvPr>
              <p:cNvSpPr txBox="1"/>
              <p:nvPr/>
            </p:nvSpPr>
            <p:spPr>
              <a:xfrm>
                <a:off x="6727733" y="2015817"/>
                <a:ext cx="4977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005_iannnnnHBO" panose="02000000000000000000" pitchFamily="2" charset="0"/>
                  <a:ea typeface="微软雅黑"/>
                  <a:cs typeface="2005_iannnnnHBO" panose="02000000000000000000" pitchFamily="2" charset="0"/>
                </a:endParaRPr>
              </a:p>
            </p:txBody>
          </p:sp>
        </p:grpSp>
        <p:cxnSp>
          <p:nvCxnSpPr>
            <p:cNvPr id="5" name="直接连接符 20">
              <a:extLst>
                <a:ext uri="{FF2B5EF4-FFF2-40B4-BE49-F238E27FC236}">
                  <a16:creationId xmlns:a16="http://schemas.microsoft.com/office/drawing/2014/main" id="{29145C3D-D1DE-4C83-9461-CB5F92DACAFE}"/>
                </a:ext>
              </a:extLst>
            </p:cNvPr>
            <p:cNvCxnSpPr/>
            <p:nvPr/>
          </p:nvCxnSpPr>
          <p:spPr>
            <a:xfrm>
              <a:off x="786765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27">
              <a:extLst>
                <a:ext uri="{FF2B5EF4-FFF2-40B4-BE49-F238E27FC236}">
                  <a16:creationId xmlns:a16="http://schemas.microsoft.com/office/drawing/2014/main" id="{B98D9792-0703-468D-859B-DB26F55EE151}"/>
                </a:ext>
              </a:extLst>
            </p:cNvPr>
            <p:cNvCxnSpPr/>
            <p:nvPr/>
          </p:nvCxnSpPr>
          <p:spPr>
            <a:xfrm>
              <a:off x="0" y="665762"/>
              <a:ext cx="4324350" cy="0"/>
            </a:xfrm>
            <a:prstGeom prst="line">
              <a:avLst/>
            </a:prstGeom>
            <a:ln>
              <a:solidFill>
                <a:schemeClr val="bg1">
                  <a:alpha val="44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EB9F64B-2591-E344-B3EE-092A7F98D45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" t="25109" r="21396" b="22251"/>
          <a:stretch/>
        </p:blipFill>
        <p:spPr>
          <a:xfrm>
            <a:off x="1093219" y="1414660"/>
            <a:ext cx="10005562" cy="402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31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包图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310</Words>
  <Application>Microsoft Macintosh PowerPoint</Application>
  <PresentationFormat>Widescreen</PresentationFormat>
  <Paragraphs>60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2005_iannnnnHBO</vt:lpstr>
      <vt:lpstr>等线</vt:lpstr>
      <vt:lpstr>Arial</vt:lpstr>
      <vt:lpstr>Futura-Condensed-Normal</vt:lpstr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CHARINRAT BURANAPISIT</cp:lastModifiedBy>
  <cp:revision>64</cp:revision>
  <dcterms:created xsi:type="dcterms:W3CDTF">2017-09-27T13:23:10Z</dcterms:created>
  <dcterms:modified xsi:type="dcterms:W3CDTF">2019-11-28T06:12:50Z</dcterms:modified>
</cp:coreProperties>
</file>